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81" r:id="rId3"/>
    <p:sldId id="279" r:id="rId4"/>
    <p:sldId id="282" r:id="rId5"/>
    <p:sldId id="290" r:id="rId6"/>
    <p:sldId id="283" r:id="rId7"/>
    <p:sldId id="284" r:id="rId8"/>
    <p:sldId id="286" r:id="rId9"/>
    <p:sldId id="285" r:id="rId10"/>
    <p:sldId id="287" r:id="rId11"/>
    <p:sldId id="291" r:id="rId12"/>
    <p:sldId id="292" r:id="rId13"/>
    <p:sldId id="293" r:id="rId14"/>
    <p:sldId id="289" r:id="rId15"/>
  </p:sldIdLst>
  <p:sldSz cx="9144000" cy="6858000" type="screen4x3"/>
  <p:notesSz cx="6858000" cy="9947275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276" autoAdjust="0"/>
  </p:normalViewPr>
  <p:slideViewPr>
    <p:cSldViewPr>
      <p:cViewPr varScale="1">
        <p:scale>
          <a:sx n="91" d="100"/>
          <a:sy n="91" d="100"/>
        </p:scale>
        <p:origin x="-138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2838273807556341E-3"/>
          <c:y val="0.1275237094868247"/>
          <c:w val="0.96742922898469619"/>
          <c:h val="0.7912513087771392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spPr>
              <a:solidFill>
                <a:schemeClr val="bg1"/>
              </a:solidFill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Загибель людей, що не мали сім’ї</c:v>
                </c:pt>
                <c:pt idx="1">
                  <c:v>Загибель людей, що мали сім’ю</c:v>
                </c:pt>
                <c:pt idx="2">
                  <c:v>Загибель дітей</c:v>
                </c:pt>
                <c:pt idx="3">
                  <c:v>Потерпілі - тимчасово непрацездатні</c:v>
                </c:pt>
                <c:pt idx="4">
                  <c:v>Потерпілі - інваліди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0.30511076426715078</c:v>
                </c:pt>
                <c:pt idx="1">
                  <c:v>0.34024023004783277</c:v>
                </c:pt>
                <c:pt idx="2">
                  <c:v>0.25825640872735928</c:v>
                </c:pt>
                <c:pt idx="3">
                  <c:v>2.41849111452936E-2</c:v>
                </c:pt>
                <c:pt idx="4">
                  <c:v>7.2207685812363517E-2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0.13182254286441245"/>
          <c:y val="8.0167860136752481E-3"/>
          <c:w val="0.85071345608226789"/>
          <c:h val="9.8377116347341878E-2"/>
        </c:manualLayout>
      </c:layout>
      <c:overlay val="0"/>
      <c:txPr>
        <a:bodyPr/>
        <a:lstStyle/>
        <a:p>
          <a:pPr>
            <a:defRPr sz="1200"/>
          </a:pPr>
          <a:endParaRPr lang="uk-UA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2838273807556341E-3"/>
          <c:y val="0.1275237094868247"/>
          <c:w val="0.96742922898469619"/>
          <c:h val="0.7912513087771392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spPr>
              <a:solidFill>
                <a:schemeClr val="bg1"/>
              </a:solidFill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Пошкодження транспортних засобів</c:v>
                </c:pt>
                <c:pt idx="1">
                  <c:v>Пошкодження вантажів</c:v>
                </c:pt>
                <c:pt idx="2">
                  <c:v>Пошкодження елементів автомобільних доріг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0.77693403811065909</c:v>
                </c:pt>
                <c:pt idx="1">
                  <c:v>8.3641775769259394E-2</c:v>
                </c:pt>
                <c:pt idx="2">
                  <c:v>0.13942418612008148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1.0490919235570141E-2"/>
          <c:y val="0"/>
          <c:w val="0.97343969607466008"/>
          <c:h val="9.8377116347341878E-2"/>
        </c:manualLayout>
      </c:layout>
      <c:overlay val="0"/>
      <c:txPr>
        <a:bodyPr/>
        <a:lstStyle/>
        <a:p>
          <a:pPr>
            <a:defRPr sz="1300"/>
          </a:pPr>
          <a:endParaRPr lang="uk-UA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8FEF22-5EE0-4E98-82F9-B582D68E4294}" type="doc">
      <dgm:prSet loTypeId="urn:microsoft.com/office/officeart/2005/8/layout/process4" loCatId="process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uk-UA"/>
        </a:p>
      </dgm:t>
    </dgm:pt>
    <dgm:pt modelId="{5941A395-AA3E-49A2-8B5F-752C2314C52B}">
      <dgm:prSet phldrT="[Текст]" custT="1"/>
      <dgm:spPr/>
      <dgm:t>
        <a:bodyPr/>
        <a:lstStyle/>
        <a:p>
          <a:pPr algn="ctr"/>
          <a:r>
            <a:rPr lang="uk-UA" sz="2400" dirty="0" smtClean="0"/>
            <a:t>Проводиться порівняльний аналіз, який </a:t>
          </a:r>
          <a:r>
            <a:rPr lang="uk-UA" sz="2400" dirty="0" err="1" smtClean="0"/>
            <a:t>грунтується</a:t>
          </a:r>
          <a:r>
            <a:rPr lang="uk-UA" sz="2400" dirty="0" smtClean="0"/>
            <a:t> на </a:t>
          </a:r>
          <a:r>
            <a:rPr lang="uk-UA" sz="2400" b="1" dirty="0" smtClean="0"/>
            <a:t>кількісних </a:t>
          </a:r>
          <a:r>
            <a:rPr lang="uk-UA" sz="2400" dirty="0" smtClean="0"/>
            <a:t>показниках</a:t>
          </a:r>
          <a:endParaRPr lang="uk-UA" sz="2400" dirty="0"/>
        </a:p>
      </dgm:t>
    </dgm:pt>
    <dgm:pt modelId="{1AB7FF9C-D142-4C9B-A67B-0099E291892D}" type="parTrans" cxnId="{CD336AC6-8DE6-45D2-A4FF-1A04C8308830}">
      <dgm:prSet/>
      <dgm:spPr/>
      <dgm:t>
        <a:bodyPr/>
        <a:lstStyle/>
        <a:p>
          <a:pPr algn="just"/>
          <a:endParaRPr lang="uk-UA" sz="2400"/>
        </a:p>
      </dgm:t>
    </dgm:pt>
    <dgm:pt modelId="{FE83A6AA-E957-4150-9F86-F4588FF6C80B}" type="sibTrans" cxnId="{CD336AC6-8DE6-45D2-A4FF-1A04C8308830}">
      <dgm:prSet/>
      <dgm:spPr/>
      <dgm:t>
        <a:bodyPr/>
        <a:lstStyle/>
        <a:p>
          <a:pPr algn="just"/>
          <a:endParaRPr lang="uk-UA" sz="2400"/>
        </a:p>
      </dgm:t>
    </dgm:pt>
    <dgm:pt modelId="{A2954EA3-953B-42EA-A447-1D9CA90C71F1}">
      <dgm:prSet phldrT="[Текст]" custT="1"/>
      <dgm:spPr/>
      <dgm:t>
        <a:bodyPr/>
        <a:lstStyle/>
        <a:p>
          <a:pPr algn="ctr"/>
          <a:r>
            <a:rPr lang="uk-UA" sz="2400" u="none" dirty="0" smtClean="0"/>
            <a:t>Приймається висновок щодо доцільності проведення заходів</a:t>
          </a:r>
        </a:p>
      </dgm:t>
    </dgm:pt>
    <dgm:pt modelId="{D3299739-2A01-456B-85F5-20C460A7313E}" type="parTrans" cxnId="{665B1EEA-A16B-4945-A1FF-617BAE87C157}">
      <dgm:prSet/>
      <dgm:spPr/>
      <dgm:t>
        <a:bodyPr/>
        <a:lstStyle/>
        <a:p>
          <a:endParaRPr lang="uk-UA" sz="2400"/>
        </a:p>
      </dgm:t>
    </dgm:pt>
    <dgm:pt modelId="{0CEEBB4D-A3F8-4C6B-A07C-29C639012458}" type="sibTrans" cxnId="{665B1EEA-A16B-4945-A1FF-617BAE87C157}">
      <dgm:prSet/>
      <dgm:spPr/>
      <dgm:t>
        <a:bodyPr/>
        <a:lstStyle/>
        <a:p>
          <a:endParaRPr lang="uk-UA" sz="2400"/>
        </a:p>
      </dgm:t>
    </dgm:pt>
    <dgm:pt modelId="{AEBB8FC6-18DF-4BB6-A625-5117B4A082F3}" type="pres">
      <dgm:prSet presAssocID="{728FEF22-5EE0-4E98-82F9-B582D68E429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4A291E40-3935-416B-ABC9-343555ECA300}" type="pres">
      <dgm:prSet presAssocID="{A2954EA3-953B-42EA-A447-1D9CA90C71F1}" presName="boxAndChildren" presStyleCnt="0"/>
      <dgm:spPr/>
    </dgm:pt>
    <dgm:pt modelId="{B210C909-1A92-4FD4-99AD-27F9C5700F5A}" type="pres">
      <dgm:prSet presAssocID="{A2954EA3-953B-42EA-A447-1D9CA90C71F1}" presName="parentTextBox" presStyleLbl="node1" presStyleIdx="0" presStyleCnt="2" custScaleY="46950" custLinFactNeighborY="63"/>
      <dgm:spPr/>
      <dgm:t>
        <a:bodyPr/>
        <a:lstStyle/>
        <a:p>
          <a:endParaRPr lang="uk-UA"/>
        </a:p>
      </dgm:t>
    </dgm:pt>
    <dgm:pt modelId="{EA4BEE56-491D-4532-BE25-FE65713CE8D7}" type="pres">
      <dgm:prSet presAssocID="{FE83A6AA-E957-4150-9F86-F4588FF6C80B}" presName="sp" presStyleCnt="0"/>
      <dgm:spPr/>
    </dgm:pt>
    <dgm:pt modelId="{A6B2E63E-00E3-4494-BF74-9E404FF5A412}" type="pres">
      <dgm:prSet presAssocID="{5941A395-AA3E-49A2-8B5F-752C2314C52B}" presName="arrowAndChildren" presStyleCnt="0"/>
      <dgm:spPr/>
    </dgm:pt>
    <dgm:pt modelId="{A4E453F7-3DBE-44B1-85F8-DCE770969113}" type="pres">
      <dgm:prSet presAssocID="{5941A395-AA3E-49A2-8B5F-752C2314C52B}" presName="parentTextArrow" presStyleLbl="node1" presStyleIdx="1" presStyleCnt="2" custScaleY="58978"/>
      <dgm:spPr/>
      <dgm:t>
        <a:bodyPr/>
        <a:lstStyle/>
        <a:p>
          <a:endParaRPr lang="uk-UA"/>
        </a:p>
      </dgm:t>
    </dgm:pt>
  </dgm:ptLst>
  <dgm:cxnLst>
    <dgm:cxn modelId="{13EBC9FE-49C3-41E4-9BBD-F1E4AD697919}" type="presOf" srcId="{A2954EA3-953B-42EA-A447-1D9CA90C71F1}" destId="{B210C909-1A92-4FD4-99AD-27F9C5700F5A}" srcOrd="0" destOrd="0" presId="urn:microsoft.com/office/officeart/2005/8/layout/process4"/>
    <dgm:cxn modelId="{665B1EEA-A16B-4945-A1FF-617BAE87C157}" srcId="{728FEF22-5EE0-4E98-82F9-B582D68E4294}" destId="{A2954EA3-953B-42EA-A447-1D9CA90C71F1}" srcOrd="1" destOrd="0" parTransId="{D3299739-2A01-456B-85F5-20C460A7313E}" sibTransId="{0CEEBB4D-A3F8-4C6B-A07C-29C639012458}"/>
    <dgm:cxn modelId="{CD08EF24-28D4-4A48-924D-3749915F0405}" type="presOf" srcId="{728FEF22-5EE0-4E98-82F9-B582D68E4294}" destId="{AEBB8FC6-18DF-4BB6-A625-5117B4A082F3}" srcOrd="0" destOrd="0" presId="urn:microsoft.com/office/officeart/2005/8/layout/process4"/>
    <dgm:cxn modelId="{CD336AC6-8DE6-45D2-A4FF-1A04C8308830}" srcId="{728FEF22-5EE0-4E98-82F9-B582D68E4294}" destId="{5941A395-AA3E-49A2-8B5F-752C2314C52B}" srcOrd="0" destOrd="0" parTransId="{1AB7FF9C-D142-4C9B-A67B-0099E291892D}" sibTransId="{FE83A6AA-E957-4150-9F86-F4588FF6C80B}"/>
    <dgm:cxn modelId="{33516A92-D732-414B-BFF9-A4ACF8224B53}" type="presOf" srcId="{5941A395-AA3E-49A2-8B5F-752C2314C52B}" destId="{A4E453F7-3DBE-44B1-85F8-DCE770969113}" srcOrd="0" destOrd="0" presId="urn:microsoft.com/office/officeart/2005/8/layout/process4"/>
    <dgm:cxn modelId="{1C152993-1175-4CAC-A892-2BF1B8D5D5FC}" type="presParOf" srcId="{AEBB8FC6-18DF-4BB6-A625-5117B4A082F3}" destId="{4A291E40-3935-416B-ABC9-343555ECA300}" srcOrd="0" destOrd="0" presId="urn:microsoft.com/office/officeart/2005/8/layout/process4"/>
    <dgm:cxn modelId="{B0B4FC33-4FBB-4E59-A478-7F17BEBD41A2}" type="presParOf" srcId="{4A291E40-3935-416B-ABC9-343555ECA300}" destId="{B210C909-1A92-4FD4-99AD-27F9C5700F5A}" srcOrd="0" destOrd="0" presId="urn:microsoft.com/office/officeart/2005/8/layout/process4"/>
    <dgm:cxn modelId="{C513E4F1-C006-4F63-979F-E67C0800A387}" type="presParOf" srcId="{AEBB8FC6-18DF-4BB6-A625-5117B4A082F3}" destId="{EA4BEE56-491D-4532-BE25-FE65713CE8D7}" srcOrd="1" destOrd="0" presId="urn:microsoft.com/office/officeart/2005/8/layout/process4"/>
    <dgm:cxn modelId="{3512C8B3-90A1-4585-B74B-57C0530D72F2}" type="presParOf" srcId="{AEBB8FC6-18DF-4BB6-A625-5117B4A082F3}" destId="{A6B2E63E-00E3-4494-BF74-9E404FF5A412}" srcOrd="2" destOrd="0" presId="urn:microsoft.com/office/officeart/2005/8/layout/process4"/>
    <dgm:cxn modelId="{D0C679F2-0950-4649-8D06-DBD54DA085BA}" type="presParOf" srcId="{A6B2E63E-00E3-4494-BF74-9E404FF5A412}" destId="{A4E453F7-3DBE-44B1-85F8-DCE77096911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8FEF22-5EE0-4E98-82F9-B582D68E4294}" type="doc">
      <dgm:prSet loTypeId="urn:microsoft.com/office/officeart/2005/8/layout/process4" loCatId="process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5941A395-AA3E-49A2-8B5F-752C2314C52B}">
      <dgm:prSet phldrT="[Текст]" custT="1"/>
      <dgm:spPr/>
      <dgm:t>
        <a:bodyPr/>
        <a:lstStyle/>
        <a:p>
          <a:pPr algn="ctr"/>
          <a:r>
            <a:rPr lang="uk-UA" sz="2400" dirty="0" smtClean="0"/>
            <a:t>Проводиться порівняльний аналіз, який </a:t>
          </a:r>
          <a:r>
            <a:rPr lang="uk-UA" sz="2400" dirty="0" err="1" smtClean="0"/>
            <a:t>грунтується</a:t>
          </a:r>
          <a:r>
            <a:rPr lang="uk-UA" sz="2400" dirty="0" smtClean="0"/>
            <a:t> на </a:t>
          </a:r>
          <a:r>
            <a:rPr lang="uk-UA" sz="2400" b="1" dirty="0" smtClean="0"/>
            <a:t>вартісних </a:t>
          </a:r>
          <a:r>
            <a:rPr lang="uk-UA" sz="2400" dirty="0" smtClean="0"/>
            <a:t>показниках</a:t>
          </a:r>
          <a:endParaRPr lang="uk-UA" sz="2400" dirty="0"/>
        </a:p>
      </dgm:t>
    </dgm:pt>
    <dgm:pt modelId="{1AB7FF9C-D142-4C9B-A67B-0099E291892D}" type="parTrans" cxnId="{CD336AC6-8DE6-45D2-A4FF-1A04C8308830}">
      <dgm:prSet/>
      <dgm:spPr/>
      <dgm:t>
        <a:bodyPr/>
        <a:lstStyle/>
        <a:p>
          <a:pPr algn="just"/>
          <a:endParaRPr lang="uk-UA" sz="2400"/>
        </a:p>
      </dgm:t>
    </dgm:pt>
    <dgm:pt modelId="{FE83A6AA-E957-4150-9F86-F4588FF6C80B}" type="sibTrans" cxnId="{CD336AC6-8DE6-45D2-A4FF-1A04C8308830}">
      <dgm:prSet/>
      <dgm:spPr/>
      <dgm:t>
        <a:bodyPr/>
        <a:lstStyle/>
        <a:p>
          <a:pPr algn="just"/>
          <a:endParaRPr lang="uk-UA" sz="2400"/>
        </a:p>
      </dgm:t>
    </dgm:pt>
    <dgm:pt modelId="{A2954EA3-953B-42EA-A447-1D9CA90C71F1}">
      <dgm:prSet phldrT="[Текст]" custT="1"/>
      <dgm:spPr/>
      <dgm:t>
        <a:bodyPr/>
        <a:lstStyle/>
        <a:p>
          <a:pPr algn="ctr"/>
          <a:r>
            <a:rPr lang="uk-UA" sz="2400" u="none" dirty="0" smtClean="0"/>
            <a:t>Приймається висновок щодо доцільності проведення заходів</a:t>
          </a:r>
        </a:p>
      </dgm:t>
    </dgm:pt>
    <dgm:pt modelId="{D3299739-2A01-456B-85F5-20C460A7313E}" type="parTrans" cxnId="{665B1EEA-A16B-4945-A1FF-617BAE87C157}">
      <dgm:prSet/>
      <dgm:spPr/>
      <dgm:t>
        <a:bodyPr/>
        <a:lstStyle/>
        <a:p>
          <a:endParaRPr lang="uk-UA" sz="2400"/>
        </a:p>
      </dgm:t>
    </dgm:pt>
    <dgm:pt modelId="{0CEEBB4D-A3F8-4C6B-A07C-29C639012458}" type="sibTrans" cxnId="{665B1EEA-A16B-4945-A1FF-617BAE87C157}">
      <dgm:prSet/>
      <dgm:spPr/>
      <dgm:t>
        <a:bodyPr/>
        <a:lstStyle/>
        <a:p>
          <a:endParaRPr lang="uk-UA" sz="2400"/>
        </a:p>
      </dgm:t>
    </dgm:pt>
    <dgm:pt modelId="{AEBB8FC6-18DF-4BB6-A625-5117B4A082F3}" type="pres">
      <dgm:prSet presAssocID="{728FEF22-5EE0-4E98-82F9-B582D68E429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4A291E40-3935-416B-ABC9-343555ECA300}" type="pres">
      <dgm:prSet presAssocID="{A2954EA3-953B-42EA-A447-1D9CA90C71F1}" presName="boxAndChildren" presStyleCnt="0"/>
      <dgm:spPr/>
      <dgm:t>
        <a:bodyPr/>
        <a:lstStyle/>
        <a:p>
          <a:endParaRPr lang="uk-UA"/>
        </a:p>
      </dgm:t>
    </dgm:pt>
    <dgm:pt modelId="{B210C909-1A92-4FD4-99AD-27F9C5700F5A}" type="pres">
      <dgm:prSet presAssocID="{A2954EA3-953B-42EA-A447-1D9CA90C71F1}" presName="parentTextBox" presStyleLbl="node1" presStyleIdx="0" presStyleCnt="2" custScaleY="46950" custLinFactNeighborY="63"/>
      <dgm:spPr/>
      <dgm:t>
        <a:bodyPr/>
        <a:lstStyle/>
        <a:p>
          <a:endParaRPr lang="uk-UA"/>
        </a:p>
      </dgm:t>
    </dgm:pt>
    <dgm:pt modelId="{EA4BEE56-491D-4532-BE25-FE65713CE8D7}" type="pres">
      <dgm:prSet presAssocID="{FE83A6AA-E957-4150-9F86-F4588FF6C80B}" presName="sp" presStyleCnt="0"/>
      <dgm:spPr/>
      <dgm:t>
        <a:bodyPr/>
        <a:lstStyle/>
        <a:p>
          <a:endParaRPr lang="uk-UA"/>
        </a:p>
      </dgm:t>
    </dgm:pt>
    <dgm:pt modelId="{A6B2E63E-00E3-4494-BF74-9E404FF5A412}" type="pres">
      <dgm:prSet presAssocID="{5941A395-AA3E-49A2-8B5F-752C2314C52B}" presName="arrowAndChildren" presStyleCnt="0"/>
      <dgm:spPr/>
      <dgm:t>
        <a:bodyPr/>
        <a:lstStyle/>
        <a:p>
          <a:endParaRPr lang="uk-UA"/>
        </a:p>
      </dgm:t>
    </dgm:pt>
    <dgm:pt modelId="{A4E453F7-3DBE-44B1-85F8-DCE770969113}" type="pres">
      <dgm:prSet presAssocID="{5941A395-AA3E-49A2-8B5F-752C2314C52B}" presName="parentTextArrow" presStyleLbl="node1" presStyleIdx="1" presStyleCnt="2" custScaleY="58978"/>
      <dgm:spPr/>
      <dgm:t>
        <a:bodyPr/>
        <a:lstStyle/>
        <a:p>
          <a:endParaRPr lang="uk-UA"/>
        </a:p>
      </dgm:t>
    </dgm:pt>
  </dgm:ptLst>
  <dgm:cxnLst>
    <dgm:cxn modelId="{665B1EEA-A16B-4945-A1FF-617BAE87C157}" srcId="{728FEF22-5EE0-4E98-82F9-B582D68E4294}" destId="{A2954EA3-953B-42EA-A447-1D9CA90C71F1}" srcOrd="1" destOrd="0" parTransId="{D3299739-2A01-456B-85F5-20C460A7313E}" sibTransId="{0CEEBB4D-A3F8-4C6B-A07C-29C639012458}"/>
    <dgm:cxn modelId="{4D23477B-44FA-4752-BFF1-E85B45F32F62}" type="presOf" srcId="{5941A395-AA3E-49A2-8B5F-752C2314C52B}" destId="{A4E453F7-3DBE-44B1-85F8-DCE770969113}" srcOrd="0" destOrd="0" presId="urn:microsoft.com/office/officeart/2005/8/layout/process4"/>
    <dgm:cxn modelId="{C72F5B04-5431-40A1-8C57-0E979C9AF0D3}" type="presOf" srcId="{A2954EA3-953B-42EA-A447-1D9CA90C71F1}" destId="{B210C909-1A92-4FD4-99AD-27F9C5700F5A}" srcOrd="0" destOrd="0" presId="urn:microsoft.com/office/officeart/2005/8/layout/process4"/>
    <dgm:cxn modelId="{2D5D7F45-1537-4EE7-8FF5-D2CBEF0D6883}" type="presOf" srcId="{728FEF22-5EE0-4E98-82F9-B582D68E4294}" destId="{AEBB8FC6-18DF-4BB6-A625-5117B4A082F3}" srcOrd="0" destOrd="0" presId="urn:microsoft.com/office/officeart/2005/8/layout/process4"/>
    <dgm:cxn modelId="{CD336AC6-8DE6-45D2-A4FF-1A04C8308830}" srcId="{728FEF22-5EE0-4E98-82F9-B582D68E4294}" destId="{5941A395-AA3E-49A2-8B5F-752C2314C52B}" srcOrd="0" destOrd="0" parTransId="{1AB7FF9C-D142-4C9B-A67B-0099E291892D}" sibTransId="{FE83A6AA-E957-4150-9F86-F4588FF6C80B}"/>
    <dgm:cxn modelId="{DB397607-C1C4-44E3-B53B-C1F2DE0A28DB}" type="presParOf" srcId="{AEBB8FC6-18DF-4BB6-A625-5117B4A082F3}" destId="{4A291E40-3935-416B-ABC9-343555ECA300}" srcOrd="0" destOrd="0" presId="urn:microsoft.com/office/officeart/2005/8/layout/process4"/>
    <dgm:cxn modelId="{881E5A1B-B33C-4A19-9563-92D685E60404}" type="presParOf" srcId="{4A291E40-3935-416B-ABC9-343555ECA300}" destId="{B210C909-1A92-4FD4-99AD-27F9C5700F5A}" srcOrd="0" destOrd="0" presId="urn:microsoft.com/office/officeart/2005/8/layout/process4"/>
    <dgm:cxn modelId="{C0812EB7-6FCF-40D4-B90A-60D1DFFA151A}" type="presParOf" srcId="{AEBB8FC6-18DF-4BB6-A625-5117B4A082F3}" destId="{EA4BEE56-491D-4532-BE25-FE65713CE8D7}" srcOrd="1" destOrd="0" presId="urn:microsoft.com/office/officeart/2005/8/layout/process4"/>
    <dgm:cxn modelId="{47817700-394B-45AA-B5BB-C5518811DC4C}" type="presParOf" srcId="{AEBB8FC6-18DF-4BB6-A625-5117B4A082F3}" destId="{A6B2E63E-00E3-4494-BF74-9E404FF5A412}" srcOrd="2" destOrd="0" presId="urn:microsoft.com/office/officeart/2005/8/layout/process4"/>
    <dgm:cxn modelId="{8B6D1824-861B-45E7-B9FE-3B110A7FBF02}" type="presParOf" srcId="{A6B2E63E-00E3-4494-BF74-9E404FF5A412}" destId="{A4E453F7-3DBE-44B1-85F8-DCE77096911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71173D-0927-4BB8-B84E-A5834FBAB014}" type="doc">
      <dgm:prSet loTypeId="urn:microsoft.com/office/officeart/2005/8/layout/lProcess2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uk-UA"/>
        </a:p>
      </dgm:t>
    </dgm:pt>
    <dgm:pt modelId="{C315E9DB-A437-44DE-BA7F-08EAFA73CFB4}">
      <dgm:prSet phldrT="[Текст]"/>
      <dgm:spPr/>
      <dgm:t>
        <a:bodyPr/>
        <a:lstStyle/>
        <a:p>
          <a:r>
            <a:rPr lang="uk-UA" dirty="0" smtClean="0"/>
            <a:t>Прямі</a:t>
          </a:r>
          <a:endParaRPr lang="uk-UA" dirty="0"/>
        </a:p>
      </dgm:t>
    </dgm:pt>
    <dgm:pt modelId="{7A5059F9-F181-4983-8A46-3A8B300DA813}" type="parTrans" cxnId="{516A6F57-4F35-41A9-8D01-9D5184BAC942}">
      <dgm:prSet/>
      <dgm:spPr/>
      <dgm:t>
        <a:bodyPr/>
        <a:lstStyle/>
        <a:p>
          <a:endParaRPr lang="uk-UA"/>
        </a:p>
      </dgm:t>
    </dgm:pt>
    <dgm:pt modelId="{AB9ADC87-2F5F-46A3-8EF6-55192718FD7B}" type="sibTrans" cxnId="{516A6F57-4F35-41A9-8D01-9D5184BAC942}">
      <dgm:prSet/>
      <dgm:spPr/>
      <dgm:t>
        <a:bodyPr/>
        <a:lstStyle/>
        <a:p>
          <a:endParaRPr lang="uk-UA"/>
        </a:p>
      </dgm:t>
    </dgm:pt>
    <dgm:pt modelId="{42203A5D-D1A4-4915-A2B9-000C628B477C}">
      <dgm:prSet phldrT="[Текст]"/>
      <dgm:spPr/>
      <dgm:t>
        <a:bodyPr/>
        <a:lstStyle/>
        <a:p>
          <a:r>
            <a:rPr lang="ru-RU" dirty="0" err="1" smtClean="0"/>
            <a:t>збитки</a:t>
          </a:r>
          <a:r>
            <a:rPr lang="ru-RU" dirty="0" smtClean="0"/>
            <a:t> </a:t>
          </a:r>
          <a:r>
            <a:rPr lang="ru-RU" dirty="0" err="1" smtClean="0"/>
            <a:t>власників</a:t>
          </a:r>
          <a:r>
            <a:rPr lang="ru-RU" dirty="0" smtClean="0"/>
            <a:t> </a:t>
          </a:r>
          <a:r>
            <a:rPr lang="uk-UA" dirty="0" smtClean="0"/>
            <a:t>автомобільного транспорту</a:t>
          </a:r>
          <a:endParaRPr lang="uk-UA" dirty="0"/>
        </a:p>
      </dgm:t>
    </dgm:pt>
    <dgm:pt modelId="{CF907226-267B-4964-B3C8-F7A50B4457F3}" type="parTrans" cxnId="{8FA5CF7C-7EC6-4C92-96CA-ED159754D2ED}">
      <dgm:prSet/>
      <dgm:spPr/>
      <dgm:t>
        <a:bodyPr/>
        <a:lstStyle/>
        <a:p>
          <a:endParaRPr lang="uk-UA"/>
        </a:p>
      </dgm:t>
    </dgm:pt>
    <dgm:pt modelId="{985B945D-2E1A-4CE1-89D8-37A5F9729A8E}" type="sibTrans" cxnId="{8FA5CF7C-7EC6-4C92-96CA-ED159754D2ED}">
      <dgm:prSet/>
      <dgm:spPr/>
      <dgm:t>
        <a:bodyPr/>
        <a:lstStyle/>
        <a:p>
          <a:endParaRPr lang="uk-UA"/>
        </a:p>
      </dgm:t>
    </dgm:pt>
    <dgm:pt modelId="{01040913-C41F-4E24-BF91-EE563E6C3AC0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dirty="0" smtClean="0"/>
            <a:t>Непрямі</a:t>
          </a:r>
          <a:endParaRPr lang="uk-UA" dirty="0"/>
        </a:p>
      </dgm:t>
    </dgm:pt>
    <dgm:pt modelId="{7C064422-A3AC-4AE8-BA51-EC909D9441D4}" type="parTrans" cxnId="{9132862A-2CF0-40E9-AD0E-64272E2B28ED}">
      <dgm:prSet/>
      <dgm:spPr/>
      <dgm:t>
        <a:bodyPr/>
        <a:lstStyle/>
        <a:p>
          <a:endParaRPr lang="uk-UA"/>
        </a:p>
      </dgm:t>
    </dgm:pt>
    <dgm:pt modelId="{BA8903B6-3EF5-4D34-8E3E-0ED2AB6F8865}" type="sibTrans" cxnId="{9132862A-2CF0-40E9-AD0E-64272E2B28ED}">
      <dgm:prSet/>
      <dgm:spPr/>
      <dgm:t>
        <a:bodyPr/>
        <a:lstStyle/>
        <a:p>
          <a:endParaRPr lang="uk-UA"/>
        </a:p>
      </dgm:t>
    </dgm:pt>
    <dgm:pt modelId="{23A02041-757E-43C8-B5A3-3BED1A640FAE}">
      <dgm:prSet phldrT="[Текст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err="1" smtClean="0">
              <a:solidFill>
                <a:sysClr val="windowText" lastClr="000000"/>
              </a:solidFill>
            </a:rPr>
            <a:t>втрати</a:t>
          </a:r>
          <a:r>
            <a:rPr lang="ru-RU" dirty="0" smtClean="0">
              <a:solidFill>
                <a:sysClr val="windowText" lastClr="000000"/>
              </a:solidFill>
            </a:rPr>
            <a:t> народного </a:t>
          </a:r>
          <a:r>
            <a:rPr lang="ru-RU" dirty="0" err="1" smtClean="0">
              <a:solidFill>
                <a:sysClr val="windowText" lastClr="000000"/>
              </a:solidFill>
            </a:rPr>
            <a:t>господарства</a:t>
          </a:r>
          <a:r>
            <a:rPr lang="ru-RU" dirty="0" smtClean="0">
              <a:solidFill>
                <a:sysClr val="windowText" lastClr="000000"/>
              </a:solidFill>
            </a:rPr>
            <a:t> </a:t>
          </a:r>
          <a:r>
            <a:rPr lang="ru-RU" dirty="0" err="1" smtClean="0">
              <a:solidFill>
                <a:sysClr val="windowText" lastClr="000000"/>
              </a:solidFill>
            </a:rPr>
            <a:t>внаслідок</a:t>
          </a:r>
          <a:r>
            <a:rPr lang="ru-RU" dirty="0" smtClean="0">
              <a:solidFill>
                <a:sysClr val="windowText" lastClr="000000"/>
              </a:solidFill>
            </a:rPr>
            <a:t> </a:t>
          </a:r>
          <a:r>
            <a:rPr lang="ru-RU" dirty="0" err="1" smtClean="0">
              <a:solidFill>
                <a:sysClr val="windowText" lastClr="000000"/>
              </a:solidFill>
            </a:rPr>
            <a:t>вибуття</a:t>
          </a:r>
          <a:r>
            <a:rPr lang="ru-RU" dirty="0" smtClean="0">
              <a:solidFill>
                <a:sysClr val="windowText" lastClr="000000"/>
              </a:solidFill>
            </a:rPr>
            <a:t> </a:t>
          </a:r>
          <a:r>
            <a:rPr lang="ru-RU" dirty="0" err="1" smtClean="0">
              <a:solidFill>
                <a:sysClr val="windowText" lastClr="000000"/>
              </a:solidFill>
            </a:rPr>
            <a:t>людини</a:t>
          </a:r>
          <a:r>
            <a:rPr lang="ru-RU" dirty="0" smtClean="0">
              <a:solidFill>
                <a:sysClr val="windowText" lastClr="000000"/>
              </a:solidFill>
            </a:rPr>
            <a:t> з </a:t>
          </a:r>
          <a:r>
            <a:rPr lang="ru-RU" dirty="0" err="1" smtClean="0">
              <a:solidFill>
                <a:sysClr val="windowText" lastClr="000000"/>
              </a:solidFill>
            </a:rPr>
            <a:t>виробництва</a:t>
          </a:r>
          <a:endParaRPr lang="uk-UA" dirty="0">
            <a:solidFill>
              <a:sysClr val="windowText" lastClr="000000"/>
            </a:solidFill>
          </a:endParaRPr>
        </a:p>
      </dgm:t>
    </dgm:pt>
    <dgm:pt modelId="{AB3CAD30-A513-4F50-97B5-505F20E390E7}" type="parTrans" cxnId="{4408FB54-4363-4B31-88CF-3E5D9B54EA0B}">
      <dgm:prSet/>
      <dgm:spPr/>
      <dgm:t>
        <a:bodyPr/>
        <a:lstStyle/>
        <a:p>
          <a:endParaRPr lang="uk-UA"/>
        </a:p>
      </dgm:t>
    </dgm:pt>
    <dgm:pt modelId="{B178A7D3-889F-4E02-9C89-0C9D172EE4D1}" type="sibTrans" cxnId="{4408FB54-4363-4B31-88CF-3E5D9B54EA0B}">
      <dgm:prSet/>
      <dgm:spPr/>
      <dgm:t>
        <a:bodyPr/>
        <a:lstStyle/>
        <a:p>
          <a:endParaRPr lang="uk-UA"/>
        </a:p>
      </dgm:t>
    </dgm:pt>
    <dgm:pt modelId="{A5E77240-2CD6-4237-92F1-F0BECC4FACDE}">
      <dgm:prSet phldrT="[Текст]"/>
      <dgm:spPr/>
      <dgm:t>
        <a:bodyPr/>
        <a:lstStyle/>
        <a:p>
          <a:r>
            <a:rPr lang="uk-UA" dirty="0" smtClean="0"/>
            <a:t>збитки від ліквідації наслідків </a:t>
          </a:r>
          <a:r>
            <a:rPr lang="ru-RU" dirty="0" smtClean="0"/>
            <a:t>ДТП на </a:t>
          </a:r>
          <a:r>
            <a:rPr lang="ru-RU" dirty="0" err="1" smtClean="0"/>
            <a:t>автомобільних</a:t>
          </a:r>
          <a:r>
            <a:rPr lang="ru-RU" dirty="0" smtClean="0"/>
            <a:t> дорогах</a:t>
          </a:r>
          <a:endParaRPr lang="uk-UA" dirty="0"/>
        </a:p>
      </dgm:t>
    </dgm:pt>
    <dgm:pt modelId="{28A2FCAE-5F4A-443F-8C0E-92A38BAFA821}" type="parTrans" cxnId="{8F573584-E9FA-456A-A6EB-7C1F52BB8D4A}">
      <dgm:prSet/>
      <dgm:spPr/>
      <dgm:t>
        <a:bodyPr/>
        <a:lstStyle/>
        <a:p>
          <a:endParaRPr lang="uk-UA"/>
        </a:p>
      </dgm:t>
    </dgm:pt>
    <dgm:pt modelId="{FF0BE11C-B14A-4463-B116-23A256B725E8}" type="sibTrans" cxnId="{8F573584-E9FA-456A-A6EB-7C1F52BB8D4A}">
      <dgm:prSet/>
      <dgm:spPr/>
      <dgm:t>
        <a:bodyPr/>
        <a:lstStyle/>
        <a:p>
          <a:endParaRPr lang="uk-UA"/>
        </a:p>
      </dgm:t>
    </dgm:pt>
    <dgm:pt modelId="{59E6E2B2-A168-4DC5-8197-426AE1F79C56}">
      <dgm:prSet phldrT="[Текст]"/>
      <dgm:spPr/>
      <dgm:t>
        <a:bodyPr/>
        <a:lstStyle/>
        <a:p>
          <a:r>
            <a:rPr lang="ru-RU" dirty="0" err="1" smtClean="0"/>
            <a:t>витрати</a:t>
          </a:r>
          <a:r>
            <a:rPr lang="ru-RU" dirty="0" smtClean="0"/>
            <a:t> </a:t>
          </a:r>
          <a:r>
            <a:rPr lang="ru-RU" dirty="0" err="1" smtClean="0"/>
            <a:t>поліції</a:t>
          </a:r>
          <a:r>
            <a:rPr lang="ru-RU" dirty="0" smtClean="0"/>
            <a:t> і </a:t>
          </a:r>
          <a:r>
            <a:rPr lang="ru-RU" dirty="0" err="1" smtClean="0"/>
            <a:t>юридичних</a:t>
          </a:r>
          <a:r>
            <a:rPr lang="ru-RU" dirty="0" smtClean="0"/>
            <a:t> </a:t>
          </a:r>
          <a:r>
            <a:rPr lang="ru-RU" dirty="0" err="1" smtClean="0"/>
            <a:t>органів</a:t>
          </a:r>
          <a:r>
            <a:rPr lang="ru-RU" dirty="0" smtClean="0"/>
            <a:t> на </a:t>
          </a:r>
          <a:r>
            <a:rPr lang="ru-RU" dirty="0" err="1" smtClean="0"/>
            <a:t>розслідування</a:t>
          </a:r>
          <a:r>
            <a:rPr lang="ru-RU" dirty="0" smtClean="0"/>
            <a:t> ДТП</a:t>
          </a:r>
          <a:endParaRPr lang="uk-UA" dirty="0"/>
        </a:p>
      </dgm:t>
    </dgm:pt>
    <dgm:pt modelId="{930BCA51-286F-4BE0-A00F-53BFA6B63650}" type="parTrans" cxnId="{4BE7984E-9202-4887-A908-6A4E92E4E009}">
      <dgm:prSet/>
      <dgm:spPr/>
      <dgm:t>
        <a:bodyPr/>
        <a:lstStyle/>
        <a:p>
          <a:endParaRPr lang="uk-UA"/>
        </a:p>
      </dgm:t>
    </dgm:pt>
    <dgm:pt modelId="{F82CAA3F-D930-438B-B80C-B81C12895D13}" type="sibTrans" cxnId="{4BE7984E-9202-4887-A908-6A4E92E4E009}">
      <dgm:prSet/>
      <dgm:spPr/>
      <dgm:t>
        <a:bodyPr/>
        <a:lstStyle/>
        <a:p>
          <a:endParaRPr lang="uk-UA"/>
        </a:p>
      </dgm:t>
    </dgm:pt>
    <dgm:pt modelId="{81975D14-7BA3-46F5-9CB7-A157EA761508}">
      <dgm:prSet phldrT="[Текст]"/>
      <dgm:spPr/>
      <dgm:t>
        <a:bodyPr/>
        <a:lstStyle/>
        <a:p>
          <a:r>
            <a:rPr lang="ru-RU" dirty="0" err="1" smtClean="0"/>
            <a:t>витрати</a:t>
          </a:r>
          <a:r>
            <a:rPr lang="ru-RU" dirty="0" smtClean="0"/>
            <a:t> </a:t>
          </a:r>
          <a:r>
            <a:rPr lang="ru-RU" dirty="0" err="1" smtClean="0"/>
            <a:t>медичних</a:t>
          </a:r>
          <a:r>
            <a:rPr lang="ru-RU" dirty="0" smtClean="0"/>
            <a:t> </a:t>
          </a:r>
          <a:r>
            <a:rPr lang="ru-RU" dirty="0" err="1" smtClean="0"/>
            <a:t>закладів</a:t>
          </a:r>
          <a:r>
            <a:rPr lang="ru-RU" dirty="0" smtClean="0"/>
            <a:t> на </a:t>
          </a:r>
          <a:r>
            <a:rPr lang="ru-RU" dirty="0" err="1" smtClean="0"/>
            <a:t>лікування</a:t>
          </a:r>
          <a:r>
            <a:rPr lang="ru-RU" dirty="0" smtClean="0"/>
            <a:t> </a:t>
          </a:r>
          <a:r>
            <a:rPr lang="ru-RU" dirty="0" err="1" smtClean="0"/>
            <a:t>потерпілих</a:t>
          </a:r>
          <a:endParaRPr lang="uk-UA" dirty="0"/>
        </a:p>
      </dgm:t>
    </dgm:pt>
    <dgm:pt modelId="{B380C4AF-D25C-49B8-9B08-D3F3DA67DE3A}" type="parTrans" cxnId="{3341F178-A9D8-43C4-ADB8-F9829ADB619A}">
      <dgm:prSet/>
      <dgm:spPr/>
      <dgm:t>
        <a:bodyPr/>
        <a:lstStyle/>
        <a:p>
          <a:endParaRPr lang="uk-UA"/>
        </a:p>
      </dgm:t>
    </dgm:pt>
    <dgm:pt modelId="{FFFEABCB-EC1D-4819-962E-6CC2C8DB82CA}" type="sibTrans" cxnId="{3341F178-A9D8-43C4-ADB8-F9829ADB619A}">
      <dgm:prSet/>
      <dgm:spPr/>
      <dgm:t>
        <a:bodyPr/>
        <a:lstStyle/>
        <a:p>
          <a:endParaRPr lang="uk-UA"/>
        </a:p>
      </dgm:t>
    </dgm:pt>
    <dgm:pt modelId="{EB2356BA-8602-4097-B388-782EF0355C0A}">
      <dgm:prSet phldrT="[Текст]"/>
      <dgm:spPr/>
      <dgm:t>
        <a:bodyPr/>
        <a:lstStyle/>
        <a:p>
          <a:r>
            <a:rPr lang="ru-RU" smtClean="0"/>
            <a:t>страхові виплати</a:t>
          </a:r>
          <a:endParaRPr lang="uk-UA" dirty="0"/>
        </a:p>
      </dgm:t>
    </dgm:pt>
    <dgm:pt modelId="{2B91352D-0BDD-4F1F-9A48-EFDEE292F4EC}" type="parTrans" cxnId="{6225C945-AC20-48D8-80B5-CB0666B2C691}">
      <dgm:prSet/>
      <dgm:spPr/>
      <dgm:t>
        <a:bodyPr/>
        <a:lstStyle/>
        <a:p>
          <a:endParaRPr lang="uk-UA"/>
        </a:p>
      </dgm:t>
    </dgm:pt>
    <dgm:pt modelId="{E08B6264-3449-4751-9DB0-FE5BE13A8213}" type="sibTrans" cxnId="{6225C945-AC20-48D8-80B5-CB0666B2C691}">
      <dgm:prSet/>
      <dgm:spPr/>
      <dgm:t>
        <a:bodyPr/>
        <a:lstStyle/>
        <a:p>
          <a:endParaRPr lang="uk-UA"/>
        </a:p>
      </dgm:t>
    </dgm:pt>
    <dgm:pt modelId="{2BEF852C-2570-44A2-809A-78B4F4BA5706}">
      <dgm:prSet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err="1" smtClean="0">
              <a:solidFill>
                <a:sysClr val="windowText" lastClr="000000"/>
              </a:solidFill>
            </a:rPr>
            <a:t>моральні</a:t>
          </a:r>
          <a:r>
            <a:rPr lang="ru-RU" dirty="0" smtClean="0">
              <a:solidFill>
                <a:sysClr val="windowText" lastClr="000000"/>
              </a:solidFill>
            </a:rPr>
            <a:t> </a:t>
          </a:r>
          <a:r>
            <a:rPr lang="ru-RU" dirty="0" err="1" smtClean="0">
              <a:solidFill>
                <a:sysClr val="windowText" lastClr="000000"/>
              </a:solidFill>
            </a:rPr>
            <a:t>втрати</a:t>
          </a:r>
          <a:endParaRPr lang="uk-UA" dirty="0">
            <a:solidFill>
              <a:sysClr val="windowText" lastClr="000000"/>
            </a:solidFill>
          </a:endParaRPr>
        </a:p>
      </dgm:t>
    </dgm:pt>
    <dgm:pt modelId="{D25078CA-9625-4C6E-AA07-A48501C9AC38}" type="parTrans" cxnId="{8773E8AF-1158-4F12-BD0D-5F352D540E0B}">
      <dgm:prSet/>
      <dgm:spPr/>
      <dgm:t>
        <a:bodyPr/>
        <a:lstStyle/>
        <a:p>
          <a:endParaRPr lang="uk-UA"/>
        </a:p>
      </dgm:t>
    </dgm:pt>
    <dgm:pt modelId="{7B7F407B-40F5-4542-9694-76C53A1A44E6}" type="sibTrans" cxnId="{8773E8AF-1158-4F12-BD0D-5F352D540E0B}">
      <dgm:prSet/>
      <dgm:spPr/>
      <dgm:t>
        <a:bodyPr/>
        <a:lstStyle/>
        <a:p>
          <a:endParaRPr lang="uk-UA"/>
        </a:p>
      </dgm:t>
    </dgm:pt>
    <dgm:pt modelId="{E353A2B0-DC06-4A89-AB0C-CC1C8D444628}" type="pres">
      <dgm:prSet presAssocID="{6A71173D-0927-4BB8-B84E-A5834FBAB014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C916241-8ECD-4E78-B14E-30A81E026591}" type="pres">
      <dgm:prSet presAssocID="{C315E9DB-A437-44DE-BA7F-08EAFA73CFB4}" presName="compNode" presStyleCnt="0"/>
      <dgm:spPr/>
      <dgm:t>
        <a:bodyPr/>
        <a:lstStyle/>
        <a:p>
          <a:endParaRPr lang="uk-UA"/>
        </a:p>
      </dgm:t>
    </dgm:pt>
    <dgm:pt modelId="{3A7528B6-524D-453A-AE91-8B1E5C383952}" type="pres">
      <dgm:prSet presAssocID="{C315E9DB-A437-44DE-BA7F-08EAFA73CFB4}" presName="aNode" presStyleLbl="bgShp" presStyleIdx="0" presStyleCnt="2"/>
      <dgm:spPr/>
      <dgm:t>
        <a:bodyPr/>
        <a:lstStyle/>
        <a:p>
          <a:endParaRPr lang="uk-UA"/>
        </a:p>
      </dgm:t>
    </dgm:pt>
    <dgm:pt modelId="{EE118782-6E26-4E64-92E6-E0B6B047B672}" type="pres">
      <dgm:prSet presAssocID="{C315E9DB-A437-44DE-BA7F-08EAFA73CFB4}" presName="textNode" presStyleLbl="bgShp" presStyleIdx="0" presStyleCnt="2"/>
      <dgm:spPr/>
      <dgm:t>
        <a:bodyPr/>
        <a:lstStyle/>
        <a:p>
          <a:endParaRPr lang="uk-UA"/>
        </a:p>
      </dgm:t>
    </dgm:pt>
    <dgm:pt modelId="{1D611963-0642-4898-AF23-A80BD7A0D33E}" type="pres">
      <dgm:prSet presAssocID="{C315E9DB-A437-44DE-BA7F-08EAFA73CFB4}" presName="compChildNode" presStyleCnt="0"/>
      <dgm:spPr/>
      <dgm:t>
        <a:bodyPr/>
        <a:lstStyle/>
        <a:p>
          <a:endParaRPr lang="uk-UA"/>
        </a:p>
      </dgm:t>
    </dgm:pt>
    <dgm:pt modelId="{F48D2C0B-7E0E-4B4A-B191-29953617CE96}" type="pres">
      <dgm:prSet presAssocID="{C315E9DB-A437-44DE-BA7F-08EAFA73CFB4}" presName="theInnerList" presStyleCnt="0"/>
      <dgm:spPr/>
      <dgm:t>
        <a:bodyPr/>
        <a:lstStyle/>
        <a:p>
          <a:endParaRPr lang="uk-UA"/>
        </a:p>
      </dgm:t>
    </dgm:pt>
    <dgm:pt modelId="{540DA950-09EC-47B2-9411-4E1D8B8D79DB}" type="pres">
      <dgm:prSet presAssocID="{42203A5D-D1A4-4915-A2B9-000C628B477C}" presName="child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A0A1E3A-77C4-47EF-8C34-099BCB7F7E68}" type="pres">
      <dgm:prSet presAssocID="{42203A5D-D1A4-4915-A2B9-000C628B477C}" presName="aSpace2" presStyleCnt="0"/>
      <dgm:spPr/>
      <dgm:t>
        <a:bodyPr/>
        <a:lstStyle/>
        <a:p>
          <a:endParaRPr lang="uk-UA"/>
        </a:p>
      </dgm:t>
    </dgm:pt>
    <dgm:pt modelId="{1F1ED154-1584-429B-8D55-7C0D5ECBDE69}" type="pres">
      <dgm:prSet presAssocID="{A5E77240-2CD6-4237-92F1-F0BECC4FACDE}" presName="child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41109F6-A38A-4EAC-9707-0380693F028F}" type="pres">
      <dgm:prSet presAssocID="{A5E77240-2CD6-4237-92F1-F0BECC4FACDE}" presName="aSpace2" presStyleCnt="0"/>
      <dgm:spPr/>
      <dgm:t>
        <a:bodyPr/>
        <a:lstStyle/>
        <a:p>
          <a:endParaRPr lang="uk-UA"/>
        </a:p>
      </dgm:t>
    </dgm:pt>
    <dgm:pt modelId="{342D1C63-382E-43B5-B703-5A570DEA367F}" type="pres">
      <dgm:prSet presAssocID="{59E6E2B2-A168-4DC5-8197-426AE1F79C56}" presName="child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2669D58-DFD5-41D5-8174-FDEE3CC8234A}" type="pres">
      <dgm:prSet presAssocID="{59E6E2B2-A168-4DC5-8197-426AE1F79C56}" presName="aSpace2" presStyleCnt="0"/>
      <dgm:spPr/>
      <dgm:t>
        <a:bodyPr/>
        <a:lstStyle/>
        <a:p>
          <a:endParaRPr lang="uk-UA"/>
        </a:p>
      </dgm:t>
    </dgm:pt>
    <dgm:pt modelId="{356D9449-ED09-45A9-9C4D-577F3FC4EC18}" type="pres">
      <dgm:prSet presAssocID="{81975D14-7BA3-46F5-9CB7-A157EA761508}" presName="child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D98A6B7-091C-456B-AE95-2D0DD5E1D4D5}" type="pres">
      <dgm:prSet presAssocID="{81975D14-7BA3-46F5-9CB7-A157EA761508}" presName="aSpace2" presStyleCnt="0"/>
      <dgm:spPr/>
      <dgm:t>
        <a:bodyPr/>
        <a:lstStyle/>
        <a:p>
          <a:endParaRPr lang="uk-UA"/>
        </a:p>
      </dgm:t>
    </dgm:pt>
    <dgm:pt modelId="{79F14138-B9BF-40B1-8FFF-41ECB120FE13}" type="pres">
      <dgm:prSet presAssocID="{EB2356BA-8602-4097-B388-782EF0355C0A}" presName="child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1771B96-6642-4077-85F6-4E0DB600B3A9}" type="pres">
      <dgm:prSet presAssocID="{C315E9DB-A437-44DE-BA7F-08EAFA73CFB4}" presName="aSpace" presStyleCnt="0"/>
      <dgm:spPr/>
      <dgm:t>
        <a:bodyPr/>
        <a:lstStyle/>
        <a:p>
          <a:endParaRPr lang="uk-UA"/>
        </a:p>
      </dgm:t>
    </dgm:pt>
    <dgm:pt modelId="{2DA71DB1-6349-428C-A0F0-A66AC8F30A0D}" type="pres">
      <dgm:prSet presAssocID="{01040913-C41F-4E24-BF91-EE563E6C3AC0}" presName="compNode" presStyleCnt="0"/>
      <dgm:spPr/>
      <dgm:t>
        <a:bodyPr/>
        <a:lstStyle/>
        <a:p>
          <a:endParaRPr lang="uk-UA"/>
        </a:p>
      </dgm:t>
    </dgm:pt>
    <dgm:pt modelId="{570A4B2F-DF13-4FE8-8AB5-E0BB61B5DA77}" type="pres">
      <dgm:prSet presAssocID="{01040913-C41F-4E24-BF91-EE563E6C3AC0}" presName="aNode" presStyleLbl="bgShp" presStyleIdx="1" presStyleCnt="2"/>
      <dgm:spPr/>
      <dgm:t>
        <a:bodyPr/>
        <a:lstStyle/>
        <a:p>
          <a:endParaRPr lang="uk-UA"/>
        </a:p>
      </dgm:t>
    </dgm:pt>
    <dgm:pt modelId="{E88A3218-CF24-48D0-97FB-CBFB264D2B42}" type="pres">
      <dgm:prSet presAssocID="{01040913-C41F-4E24-BF91-EE563E6C3AC0}" presName="textNode" presStyleLbl="bgShp" presStyleIdx="1" presStyleCnt="2"/>
      <dgm:spPr/>
      <dgm:t>
        <a:bodyPr/>
        <a:lstStyle/>
        <a:p>
          <a:endParaRPr lang="uk-UA"/>
        </a:p>
      </dgm:t>
    </dgm:pt>
    <dgm:pt modelId="{4D2D0C5C-E74A-4303-B298-7ACFE109ACBB}" type="pres">
      <dgm:prSet presAssocID="{01040913-C41F-4E24-BF91-EE563E6C3AC0}" presName="compChildNode" presStyleCnt="0"/>
      <dgm:spPr/>
      <dgm:t>
        <a:bodyPr/>
        <a:lstStyle/>
        <a:p>
          <a:endParaRPr lang="uk-UA"/>
        </a:p>
      </dgm:t>
    </dgm:pt>
    <dgm:pt modelId="{D439D2D4-A47C-446C-AE41-5B4125158B76}" type="pres">
      <dgm:prSet presAssocID="{01040913-C41F-4E24-BF91-EE563E6C3AC0}" presName="theInnerList" presStyleCnt="0"/>
      <dgm:spPr/>
      <dgm:t>
        <a:bodyPr/>
        <a:lstStyle/>
        <a:p>
          <a:endParaRPr lang="uk-UA"/>
        </a:p>
      </dgm:t>
    </dgm:pt>
    <dgm:pt modelId="{7C8B1CED-835D-4645-9657-688AFEFA76D3}" type="pres">
      <dgm:prSet presAssocID="{23A02041-757E-43C8-B5A3-3BED1A640FAE}" presName="child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BDBD1FD-1B6A-42C7-87C3-7CD514AD612F}" type="pres">
      <dgm:prSet presAssocID="{23A02041-757E-43C8-B5A3-3BED1A640FAE}" presName="aSpace2" presStyleCnt="0"/>
      <dgm:spPr/>
      <dgm:t>
        <a:bodyPr/>
        <a:lstStyle/>
        <a:p>
          <a:endParaRPr lang="uk-UA"/>
        </a:p>
      </dgm:t>
    </dgm:pt>
    <dgm:pt modelId="{CA15311F-81C2-403D-9E6A-5D73C07CB308}" type="pres">
      <dgm:prSet presAssocID="{2BEF852C-2570-44A2-809A-78B4F4BA5706}" presName="child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8FA5CF7C-7EC6-4C92-96CA-ED159754D2ED}" srcId="{C315E9DB-A437-44DE-BA7F-08EAFA73CFB4}" destId="{42203A5D-D1A4-4915-A2B9-000C628B477C}" srcOrd="0" destOrd="0" parTransId="{CF907226-267B-4964-B3C8-F7A50B4457F3}" sibTransId="{985B945D-2E1A-4CE1-89D8-37A5F9729A8E}"/>
    <dgm:cxn modelId="{F0F4FDA2-2DF4-426F-8476-4BAFB7EB7FDB}" type="presOf" srcId="{C315E9DB-A437-44DE-BA7F-08EAFA73CFB4}" destId="{3A7528B6-524D-453A-AE91-8B1E5C383952}" srcOrd="0" destOrd="0" presId="urn:microsoft.com/office/officeart/2005/8/layout/lProcess2"/>
    <dgm:cxn modelId="{8F573584-E9FA-456A-A6EB-7C1F52BB8D4A}" srcId="{C315E9DB-A437-44DE-BA7F-08EAFA73CFB4}" destId="{A5E77240-2CD6-4237-92F1-F0BECC4FACDE}" srcOrd="1" destOrd="0" parTransId="{28A2FCAE-5F4A-443F-8C0E-92A38BAFA821}" sibTransId="{FF0BE11C-B14A-4463-B116-23A256B725E8}"/>
    <dgm:cxn modelId="{DB0AAA79-5942-41C7-BC78-D81FAD4DB53E}" type="presOf" srcId="{01040913-C41F-4E24-BF91-EE563E6C3AC0}" destId="{570A4B2F-DF13-4FE8-8AB5-E0BB61B5DA77}" srcOrd="0" destOrd="0" presId="urn:microsoft.com/office/officeart/2005/8/layout/lProcess2"/>
    <dgm:cxn modelId="{3341F178-A9D8-43C4-ADB8-F9829ADB619A}" srcId="{C315E9DB-A437-44DE-BA7F-08EAFA73CFB4}" destId="{81975D14-7BA3-46F5-9CB7-A157EA761508}" srcOrd="3" destOrd="0" parTransId="{B380C4AF-D25C-49B8-9B08-D3F3DA67DE3A}" sibTransId="{FFFEABCB-EC1D-4819-962E-6CC2C8DB82CA}"/>
    <dgm:cxn modelId="{7AEBDD65-2178-40F2-BD3C-F475846592A8}" type="presOf" srcId="{6A71173D-0927-4BB8-B84E-A5834FBAB014}" destId="{E353A2B0-DC06-4A89-AB0C-CC1C8D444628}" srcOrd="0" destOrd="0" presId="urn:microsoft.com/office/officeart/2005/8/layout/lProcess2"/>
    <dgm:cxn modelId="{4BE7984E-9202-4887-A908-6A4E92E4E009}" srcId="{C315E9DB-A437-44DE-BA7F-08EAFA73CFB4}" destId="{59E6E2B2-A168-4DC5-8197-426AE1F79C56}" srcOrd="2" destOrd="0" parTransId="{930BCA51-286F-4BE0-A00F-53BFA6B63650}" sibTransId="{F82CAA3F-D930-438B-B80C-B81C12895D13}"/>
    <dgm:cxn modelId="{45D38C2B-ABD1-4499-82E6-A8AE5A9F468B}" type="presOf" srcId="{EB2356BA-8602-4097-B388-782EF0355C0A}" destId="{79F14138-B9BF-40B1-8FFF-41ECB120FE13}" srcOrd="0" destOrd="0" presId="urn:microsoft.com/office/officeart/2005/8/layout/lProcess2"/>
    <dgm:cxn modelId="{A544DB24-55F7-4772-8529-34CDCFF8C247}" type="presOf" srcId="{23A02041-757E-43C8-B5A3-3BED1A640FAE}" destId="{7C8B1CED-835D-4645-9657-688AFEFA76D3}" srcOrd="0" destOrd="0" presId="urn:microsoft.com/office/officeart/2005/8/layout/lProcess2"/>
    <dgm:cxn modelId="{1CE10CB2-11E5-4F74-8E51-5AF817288F86}" type="presOf" srcId="{59E6E2B2-A168-4DC5-8197-426AE1F79C56}" destId="{342D1C63-382E-43B5-B703-5A570DEA367F}" srcOrd="0" destOrd="0" presId="urn:microsoft.com/office/officeart/2005/8/layout/lProcess2"/>
    <dgm:cxn modelId="{4408FB54-4363-4B31-88CF-3E5D9B54EA0B}" srcId="{01040913-C41F-4E24-BF91-EE563E6C3AC0}" destId="{23A02041-757E-43C8-B5A3-3BED1A640FAE}" srcOrd="0" destOrd="0" parTransId="{AB3CAD30-A513-4F50-97B5-505F20E390E7}" sibTransId="{B178A7D3-889F-4E02-9C89-0C9D172EE4D1}"/>
    <dgm:cxn modelId="{9132862A-2CF0-40E9-AD0E-64272E2B28ED}" srcId="{6A71173D-0927-4BB8-B84E-A5834FBAB014}" destId="{01040913-C41F-4E24-BF91-EE563E6C3AC0}" srcOrd="1" destOrd="0" parTransId="{7C064422-A3AC-4AE8-BA51-EC909D9441D4}" sibTransId="{BA8903B6-3EF5-4D34-8E3E-0ED2AB6F8865}"/>
    <dgm:cxn modelId="{6225C945-AC20-48D8-80B5-CB0666B2C691}" srcId="{C315E9DB-A437-44DE-BA7F-08EAFA73CFB4}" destId="{EB2356BA-8602-4097-B388-782EF0355C0A}" srcOrd="4" destOrd="0" parTransId="{2B91352D-0BDD-4F1F-9A48-EFDEE292F4EC}" sibTransId="{E08B6264-3449-4751-9DB0-FE5BE13A8213}"/>
    <dgm:cxn modelId="{9CFBA3CB-4847-46C8-9753-55D95B5A9331}" type="presOf" srcId="{42203A5D-D1A4-4915-A2B9-000C628B477C}" destId="{540DA950-09EC-47B2-9411-4E1D8B8D79DB}" srcOrd="0" destOrd="0" presId="urn:microsoft.com/office/officeart/2005/8/layout/lProcess2"/>
    <dgm:cxn modelId="{0A55DDA2-2B2F-4C50-8C0D-BE631615678B}" type="presOf" srcId="{2BEF852C-2570-44A2-809A-78B4F4BA5706}" destId="{CA15311F-81C2-403D-9E6A-5D73C07CB308}" srcOrd="0" destOrd="0" presId="urn:microsoft.com/office/officeart/2005/8/layout/lProcess2"/>
    <dgm:cxn modelId="{516A6F57-4F35-41A9-8D01-9D5184BAC942}" srcId="{6A71173D-0927-4BB8-B84E-A5834FBAB014}" destId="{C315E9DB-A437-44DE-BA7F-08EAFA73CFB4}" srcOrd="0" destOrd="0" parTransId="{7A5059F9-F181-4983-8A46-3A8B300DA813}" sibTransId="{AB9ADC87-2F5F-46A3-8EF6-55192718FD7B}"/>
    <dgm:cxn modelId="{59723A3B-9377-46C3-A95F-F30AC17735B7}" type="presOf" srcId="{A5E77240-2CD6-4237-92F1-F0BECC4FACDE}" destId="{1F1ED154-1584-429B-8D55-7C0D5ECBDE69}" srcOrd="0" destOrd="0" presId="urn:microsoft.com/office/officeart/2005/8/layout/lProcess2"/>
    <dgm:cxn modelId="{9F0864B6-9DD0-4087-9E61-2D502612530B}" type="presOf" srcId="{01040913-C41F-4E24-BF91-EE563E6C3AC0}" destId="{E88A3218-CF24-48D0-97FB-CBFB264D2B42}" srcOrd="1" destOrd="0" presId="urn:microsoft.com/office/officeart/2005/8/layout/lProcess2"/>
    <dgm:cxn modelId="{E760078A-B22E-46DA-BA80-D46CECB9F058}" type="presOf" srcId="{C315E9DB-A437-44DE-BA7F-08EAFA73CFB4}" destId="{EE118782-6E26-4E64-92E6-E0B6B047B672}" srcOrd="1" destOrd="0" presId="urn:microsoft.com/office/officeart/2005/8/layout/lProcess2"/>
    <dgm:cxn modelId="{8773E8AF-1158-4F12-BD0D-5F352D540E0B}" srcId="{01040913-C41F-4E24-BF91-EE563E6C3AC0}" destId="{2BEF852C-2570-44A2-809A-78B4F4BA5706}" srcOrd="1" destOrd="0" parTransId="{D25078CA-9625-4C6E-AA07-A48501C9AC38}" sibTransId="{7B7F407B-40F5-4542-9694-76C53A1A44E6}"/>
    <dgm:cxn modelId="{4462F44E-B06F-4171-A319-DE44B1F93674}" type="presOf" srcId="{81975D14-7BA3-46F5-9CB7-A157EA761508}" destId="{356D9449-ED09-45A9-9C4D-577F3FC4EC18}" srcOrd="0" destOrd="0" presId="urn:microsoft.com/office/officeart/2005/8/layout/lProcess2"/>
    <dgm:cxn modelId="{7E831DEC-EE99-422E-BDC5-B40A5918C790}" type="presParOf" srcId="{E353A2B0-DC06-4A89-AB0C-CC1C8D444628}" destId="{DC916241-8ECD-4E78-B14E-30A81E026591}" srcOrd="0" destOrd="0" presId="urn:microsoft.com/office/officeart/2005/8/layout/lProcess2"/>
    <dgm:cxn modelId="{B663CFA3-307A-44B6-96F9-7D9C02ABA8F9}" type="presParOf" srcId="{DC916241-8ECD-4E78-B14E-30A81E026591}" destId="{3A7528B6-524D-453A-AE91-8B1E5C383952}" srcOrd="0" destOrd="0" presId="urn:microsoft.com/office/officeart/2005/8/layout/lProcess2"/>
    <dgm:cxn modelId="{F008923C-22B4-4E62-82DC-463F0E2F820A}" type="presParOf" srcId="{DC916241-8ECD-4E78-B14E-30A81E026591}" destId="{EE118782-6E26-4E64-92E6-E0B6B047B672}" srcOrd="1" destOrd="0" presId="urn:microsoft.com/office/officeart/2005/8/layout/lProcess2"/>
    <dgm:cxn modelId="{F94694A1-574F-458F-BB8D-D3F66E685CB8}" type="presParOf" srcId="{DC916241-8ECD-4E78-B14E-30A81E026591}" destId="{1D611963-0642-4898-AF23-A80BD7A0D33E}" srcOrd="2" destOrd="0" presId="urn:microsoft.com/office/officeart/2005/8/layout/lProcess2"/>
    <dgm:cxn modelId="{2A02BDE1-DADA-45F7-A09F-A3BBEC300323}" type="presParOf" srcId="{1D611963-0642-4898-AF23-A80BD7A0D33E}" destId="{F48D2C0B-7E0E-4B4A-B191-29953617CE96}" srcOrd="0" destOrd="0" presId="urn:microsoft.com/office/officeart/2005/8/layout/lProcess2"/>
    <dgm:cxn modelId="{F0DC85A0-A8B1-41FF-B77A-E14176414789}" type="presParOf" srcId="{F48D2C0B-7E0E-4B4A-B191-29953617CE96}" destId="{540DA950-09EC-47B2-9411-4E1D8B8D79DB}" srcOrd="0" destOrd="0" presId="urn:microsoft.com/office/officeart/2005/8/layout/lProcess2"/>
    <dgm:cxn modelId="{1B97D559-C630-4270-9175-FBC65411D42B}" type="presParOf" srcId="{F48D2C0B-7E0E-4B4A-B191-29953617CE96}" destId="{AA0A1E3A-77C4-47EF-8C34-099BCB7F7E68}" srcOrd="1" destOrd="0" presId="urn:microsoft.com/office/officeart/2005/8/layout/lProcess2"/>
    <dgm:cxn modelId="{1FAB5AD0-95EC-4CDA-BAFF-D1C1EF8FF5BD}" type="presParOf" srcId="{F48D2C0B-7E0E-4B4A-B191-29953617CE96}" destId="{1F1ED154-1584-429B-8D55-7C0D5ECBDE69}" srcOrd="2" destOrd="0" presId="urn:microsoft.com/office/officeart/2005/8/layout/lProcess2"/>
    <dgm:cxn modelId="{BC51F666-9336-4A2F-8C79-013A87B40DBA}" type="presParOf" srcId="{F48D2C0B-7E0E-4B4A-B191-29953617CE96}" destId="{041109F6-A38A-4EAC-9707-0380693F028F}" srcOrd="3" destOrd="0" presId="urn:microsoft.com/office/officeart/2005/8/layout/lProcess2"/>
    <dgm:cxn modelId="{05ACD438-82C2-49E4-97E5-6C28EC81671C}" type="presParOf" srcId="{F48D2C0B-7E0E-4B4A-B191-29953617CE96}" destId="{342D1C63-382E-43B5-B703-5A570DEA367F}" srcOrd="4" destOrd="0" presId="urn:microsoft.com/office/officeart/2005/8/layout/lProcess2"/>
    <dgm:cxn modelId="{45D55BB3-128D-45F3-B165-83424F61D8C6}" type="presParOf" srcId="{F48D2C0B-7E0E-4B4A-B191-29953617CE96}" destId="{62669D58-DFD5-41D5-8174-FDEE3CC8234A}" srcOrd="5" destOrd="0" presId="urn:microsoft.com/office/officeart/2005/8/layout/lProcess2"/>
    <dgm:cxn modelId="{A062C713-9845-47B1-AA21-64B8CCFC7077}" type="presParOf" srcId="{F48D2C0B-7E0E-4B4A-B191-29953617CE96}" destId="{356D9449-ED09-45A9-9C4D-577F3FC4EC18}" srcOrd="6" destOrd="0" presId="urn:microsoft.com/office/officeart/2005/8/layout/lProcess2"/>
    <dgm:cxn modelId="{ACC43B70-4F0F-416F-88BA-A2254A7F31E5}" type="presParOf" srcId="{F48D2C0B-7E0E-4B4A-B191-29953617CE96}" destId="{6D98A6B7-091C-456B-AE95-2D0DD5E1D4D5}" srcOrd="7" destOrd="0" presId="urn:microsoft.com/office/officeart/2005/8/layout/lProcess2"/>
    <dgm:cxn modelId="{06FDF141-DAE5-4D1E-9797-8BE4483B44B6}" type="presParOf" srcId="{F48D2C0B-7E0E-4B4A-B191-29953617CE96}" destId="{79F14138-B9BF-40B1-8FFF-41ECB120FE13}" srcOrd="8" destOrd="0" presId="urn:microsoft.com/office/officeart/2005/8/layout/lProcess2"/>
    <dgm:cxn modelId="{2410FB95-EF28-454A-A466-837401D0C40B}" type="presParOf" srcId="{E353A2B0-DC06-4A89-AB0C-CC1C8D444628}" destId="{01771B96-6642-4077-85F6-4E0DB600B3A9}" srcOrd="1" destOrd="0" presId="urn:microsoft.com/office/officeart/2005/8/layout/lProcess2"/>
    <dgm:cxn modelId="{CFE50EF7-F034-4B7D-B4FB-034B1D5E82A9}" type="presParOf" srcId="{E353A2B0-DC06-4A89-AB0C-CC1C8D444628}" destId="{2DA71DB1-6349-428C-A0F0-A66AC8F30A0D}" srcOrd="2" destOrd="0" presId="urn:microsoft.com/office/officeart/2005/8/layout/lProcess2"/>
    <dgm:cxn modelId="{20195DDA-ECD1-4390-A64F-B15C9C1E16D3}" type="presParOf" srcId="{2DA71DB1-6349-428C-A0F0-A66AC8F30A0D}" destId="{570A4B2F-DF13-4FE8-8AB5-E0BB61B5DA77}" srcOrd="0" destOrd="0" presId="urn:microsoft.com/office/officeart/2005/8/layout/lProcess2"/>
    <dgm:cxn modelId="{2A7B41B3-333D-456A-8732-C1FAE16E6808}" type="presParOf" srcId="{2DA71DB1-6349-428C-A0F0-A66AC8F30A0D}" destId="{E88A3218-CF24-48D0-97FB-CBFB264D2B42}" srcOrd="1" destOrd="0" presId="urn:microsoft.com/office/officeart/2005/8/layout/lProcess2"/>
    <dgm:cxn modelId="{79243ADA-EE0C-4F7D-941F-07881A29EA9E}" type="presParOf" srcId="{2DA71DB1-6349-428C-A0F0-A66AC8F30A0D}" destId="{4D2D0C5C-E74A-4303-B298-7ACFE109ACBB}" srcOrd="2" destOrd="0" presId="urn:microsoft.com/office/officeart/2005/8/layout/lProcess2"/>
    <dgm:cxn modelId="{D1AE1CD7-4C65-4383-AE2C-40DA62BCFC93}" type="presParOf" srcId="{4D2D0C5C-E74A-4303-B298-7ACFE109ACBB}" destId="{D439D2D4-A47C-446C-AE41-5B4125158B76}" srcOrd="0" destOrd="0" presId="urn:microsoft.com/office/officeart/2005/8/layout/lProcess2"/>
    <dgm:cxn modelId="{6D60AE1E-E697-46EA-B48B-336884CC68A4}" type="presParOf" srcId="{D439D2D4-A47C-446C-AE41-5B4125158B76}" destId="{7C8B1CED-835D-4645-9657-688AFEFA76D3}" srcOrd="0" destOrd="0" presId="urn:microsoft.com/office/officeart/2005/8/layout/lProcess2"/>
    <dgm:cxn modelId="{5165EED6-E018-4F5A-A133-CE28D074E44D}" type="presParOf" srcId="{D439D2D4-A47C-446C-AE41-5B4125158B76}" destId="{CBDBD1FD-1B6A-42C7-87C3-7CD514AD612F}" srcOrd="1" destOrd="0" presId="urn:microsoft.com/office/officeart/2005/8/layout/lProcess2"/>
    <dgm:cxn modelId="{7CFE3EBE-0583-4030-AB1F-08CD66CA4AC9}" type="presParOf" srcId="{D439D2D4-A47C-446C-AE41-5B4125158B76}" destId="{CA15311F-81C2-403D-9E6A-5D73C07CB308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7278054-BBB8-4A7E-89D8-4E7C311460DD}" type="doc">
      <dgm:prSet loTypeId="urn:microsoft.com/office/officeart/2005/8/layout/hList7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uk-UA"/>
        </a:p>
      </dgm:t>
    </dgm:pt>
    <dgm:pt modelId="{CBB2F21B-353C-4D81-8EE6-EF607D2DCE45}">
      <dgm:prSet phldrT="[Текст]" custT="1"/>
      <dgm:spPr/>
      <dgm:t>
        <a:bodyPr/>
        <a:lstStyle/>
        <a:p>
          <a:pPr algn="ctr"/>
          <a:r>
            <a:rPr lang="uk-UA" sz="2800" dirty="0" smtClean="0"/>
            <a:t>І</a:t>
          </a:r>
          <a:endParaRPr lang="uk-UA" sz="2800" dirty="0"/>
        </a:p>
      </dgm:t>
    </dgm:pt>
    <dgm:pt modelId="{4BB4D8B9-4D55-4481-A126-B017EFD54C2E}" type="parTrans" cxnId="{829654B6-37F9-4E1A-9794-932891DFBB9E}">
      <dgm:prSet/>
      <dgm:spPr/>
      <dgm:t>
        <a:bodyPr/>
        <a:lstStyle/>
        <a:p>
          <a:endParaRPr lang="uk-UA" sz="2800"/>
        </a:p>
      </dgm:t>
    </dgm:pt>
    <dgm:pt modelId="{C5A110E6-9147-4EB7-A7BE-6D44782A9AA7}" type="sibTrans" cxnId="{829654B6-37F9-4E1A-9794-932891DFBB9E}">
      <dgm:prSet/>
      <dgm:spPr/>
      <dgm:t>
        <a:bodyPr/>
        <a:lstStyle/>
        <a:p>
          <a:endParaRPr lang="uk-UA" sz="2800"/>
        </a:p>
      </dgm:t>
    </dgm:pt>
    <dgm:pt modelId="{1CD72DC8-F717-4DFE-92AA-DC92CF8219DC}">
      <dgm:prSet phldrT="[Текст]" custT="1"/>
      <dgm:spPr/>
      <dgm:t>
        <a:bodyPr/>
        <a:lstStyle/>
        <a:p>
          <a:pPr algn="ctr"/>
          <a:r>
            <a:rPr lang="uk-UA" sz="2800" dirty="0" smtClean="0"/>
            <a:t>Загибель та поранення людей</a:t>
          </a:r>
          <a:endParaRPr lang="uk-UA" sz="2800" dirty="0"/>
        </a:p>
      </dgm:t>
    </dgm:pt>
    <dgm:pt modelId="{0950F881-E938-47A5-B70C-CB38D095470B}" type="parTrans" cxnId="{11444533-8A3E-4023-A10C-AB2F39AC4344}">
      <dgm:prSet/>
      <dgm:spPr/>
      <dgm:t>
        <a:bodyPr/>
        <a:lstStyle/>
        <a:p>
          <a:endParaRPr lang="uk-UA" sz="2800"/>
        </a:p>
      </dgm:t>
    </dgm:pt>
    <dgm:pt modelId="{3680BCEA-BFB6-4A5D-8A36-88A23EE419B5}" type="sibTrans" cxnId="{11444533-8A3E-4023-A10C-AB2F39AC4344}">
      <dgm:prSet/>
      <dgm:spPr/>
      <dgm:t>
        <a:bodyPr/>
        <a:lstStyle/>
        <a:p>
          <a:endParaRPr lang="uk-UA" sz="2800"/>
        </a:p>
      </dgm:t>
    </dgm:pt>
    <dgm:pt modelId="{48A684C1-E4D8-4BC7-8B67-775D5BB37830}">
      <dgm:prSet phldrT="[Текст]" custT="1"/>
      <dgm:spPr/>
      <dgm:t>
        <a:bodyPr/>
        <a:lstStyle/>
        <a:p>
          <a:pPr algn="ctr"/>
          <a:r>
            <a:rPr lang="uk-UA" sz="2800" dirty="0" smtClean="0"/>
            <a:t>ІІ</a:t>
          </a:r>
          <a:endParaRPr lang="uk-UA" sz="2800" dirty="0"/>
        </a:p>
      </dgm:t>
    </dgm:pt>
    <dgm:pt modelId="{B07605F9-AD04-4657-B5CE-0ECBC0F6A82A}" type="parTrans" cxnId="{64F43069-7BB3-476A-9143-CEC03B729CD4}">
      <dgm:prSet/>
      <dgm:spPr/>
      <dgm:t>
        <a:bodyPr/>
        <a:lstStyle/>
        <a:p>
          <a:endParaRPr lang="uk-UA" sz="2800"/>
        </a:p>
      </dgm:t>
    </dgm:pt>
    <dgm:pt modelId="{80FBF091-4F38-4CC4-B831-DC67C1502497}" type="sibTrans" cxnId="{64F43069-7BB3-476A-9143-CEC03B729CD4}">
      <dgm:prSet/>
      <dgm:spPr/>
      <dgm:t>
        <a:bodyPr/>
        <a:lstStyle/>
        <a:p>
          <a:endParaRPr lang="uk-UA" sz="2800"/>
        </a:p>
      </dgm:t>
    </dgm:pt>
    <dgm:pt modelId="{AD558707-9575-4B5D-B517-D6E47FC95519}">
      <dgm:prSet phldrT="[Текст]" custT="1"/>
      <dgm:spPr/>
      <dgm:t>
        <a:bodyPr/>
        <a:lstStyle/>
        <a:p>
          <a:pPr algn="ctr"/>
          <a:r>
            <a:rPr lang="uk-UA" sz="2800" dirty="0" smtClean="0"/>
            <a:t>Пошкодження транспортних засобів</a:t>
          </a:r>
          <a:endParaRPr lang="uk-UA" sz="2800" dirty="0"/>
        </a:p>
      </dgm:t>
    </dgm:pt>
    <dgm:pt modelId="{01B0C67C-0D6C-459C-BBC5-A35B6EE1C5EA}" type="parTrans" cxnId="{DD1425FD-34CA-4BBD-B301-B6047E86BC4E}">
      <dgm:prSet/>
      <dgm:spPr/>
      <dgm:t>
        <a:bodyPr/>
        <a:lstStyle/>
        <a:p>
          <a:endParaRPr lang="uk-UA" sz="2800"/>
        </a:p>
      </dgm:t>
    </dgm:pt>
    <dgm:pt modelId="{7C09BFE6-8989-43EB-9513-D3C936CD9D6E}" type="sibTrans" cxnId="{DD1425FD-34CA-4BBD-B301-B6047E86BC4E}">
      <dgm:prSet/>
      <dgm:spPr/>
      <dgm:t>
        <a:bodyPr/>
        <a:lstStyle/>
        <a:p>
          <a:endParaRPr lang="uk-UA" sz="2800"/>
        </a:p>
      </dgm:t>
    </dgm:pt>
    <dgm:pt modelId="{992DFF77-11AC-4C52-ACDC-C78845607104}">
      <dgm:prSet phldrT="[Текст]" custT="1"/>
      <dgm:spPr/>
      <dgm:t>
        <a:bodyPr/>
        <a:lstStyle/>
        <a:p>
          <a:pPr algn="ctr"/>
          <a:r>
            <a:rPr lang="en-US" sz="2800" dirty="0" smtClean="0"/>
            <a:t>I</a:t>
          </a:r>
          <a:r>
            <a:rPr lang="uk-UA" sz="2800" dirty="0" smtClean="0"/>
            <a:t>ІІ</a:t>
          </a:r>
          <a:endParaRPr lang="uk-UA" sz="2800" dirty="0"/>
        </a:p>
      </dgm:t>
    </dgm:pt>
    <dgm:pt modelId="{110D5274-EE16-4C0D-A752-D9D1FB31C363}" type="parTrans" cxnId="{F092A9DD-A92A-483D-8205-537F12F026B2}">
      <dgm:prSet/>
      <dgm:spPr/>
      <dgm:t>
        <a:bodyPr/>
        <a:lstStyle/>
        <a:p>
          <a:endParaRPr lang="uk-UA" sz="2800"/>
        </a:p>
      </dgm:t>
    </dgm:pt>
    <dgm:pt modelId="{39AFB93A-6B5E-46FC-8731-DFFA22E30967}" type="sibTrans" cxnId="{F092A9DD-A92A-483D-8205-537F12F026B2}">
      <dgm:prSet/>
      <dgm:spPr/>
      <dgm:t>
        <a:bodyPr/>
        <a:lstStyle/>
        <a:p>
          <a:endParaRPr lang="uk-UA" sz="2800"/>
        </a:p>
      </dgm:t>
    </dgm:pt>
    <dgm:pt modelId="{0F33611F-51FD-46A5-9E00-E8BCFB193D89}">
      <dgm:prSet phldrT="[Текст]" custT="1"/>
      <dgm:spPr/>
      <dgm:t>
        <a:bodyPr/>
        <a:lstStyle/>
        <a:p>
          <a:pPr algn="ctr"/>
          <a:r>
            <a:rPr lang="uk-UA" sz="2800" dirty="0" smtClean="0"/>
            <a:t>Пошкодження елементів автодороги</a:t>
          </a:r>
          <a:endParaRPr lang="uk-UA" sz="2800" dirty="0"/>
        </a:p>
      </dgm:t>
    </dgm:pt>
    <dgm:pt modelId="{1C36F117-A836-4EC0-B499-934A5E388095}" type="parTrans" cxnId="{DB708D6D-7FA9-4D7E-9AE7-95DCF80FAABB}">
      <dgm:prSet/>
      <dgm:spPr/>
      <dgm:t>
        <a:bodyPr/>
        <a:lstStyle/>
        <a:p>
          <a:endParaRPr lang="uk-UA" sz="2800"/>
        </a:p>
      </dgm:t>
    </dgm:pt>
    <dgm:pt modelId="{8B400195-5651-4078-B984-488D82727479}" type="sibTrans" cxnId="{DB708D6D-7FA9-4D7E-9AE7-95DCF80FAABB}">
      <dgm:prSet/>
      <dgm:spPr/>
      <dgm:t>
        <a:bodyPr/>
        <a:lstStyle/>
        <a:p>
          <a:endParaRPr lang="uk-UA" sz="2800"/>
        </a:p>
      </dgm:t>
    </dgm:pt>
    <dgm:pt modelId="{5981C5AB-C9D1-4FCB-A1FC-1A7E9C47EADC}" type="pres">
      <dgm:prSet presAssocID="{17278054-BBB8-4A7E-89D8-4E7C311460D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3D6F60D1-E2D5-4FF9-BD7E-3C48CB716ADB}" type="pres">
      <dgm:prSet presAssocID="{17278054-BBB8-4A7E-89D8-4E7C311460DD}" presName="fgShape" presStyleLbl="fgShp" presStyleIdx="0" presStyleCnt="1"/>
      <dgm:spPr/>
      <dgm:t>
        <a:bodyPr/>
        <a:lstStyle/>
        <a:p>
          <a:endParaRPr lang="uk-UA"/>
        </a:p>
      </dgm:t>
    </dgm:pt>
    <dgm:pt modelId="{F43BD37A-D158-48CF-BE5B-EB8F7FD33773}" type="pres">
      <dgm:prSet presAssocID="{17278054-BBB8-4A7E-89D8-4E7C311460DD}" presName="linComp" presStyleCnt="0"/>
      <dgm:spPr/>
      <dgm:t>
        <a:bodyPr/>
        <a:lstStyle/>
        <a:p>
          <a:endParaRPr lang="uk-UA"/>
        </a:p>
      </dgm:t>
    </dgm:pt>
    <dgm:pt modelId="{00AE8DED-3A10-4822-A398-2A9876ED67DD}" type="pres">
      <dgm:prSet presAssocID="{CBB2F21B-353C-4D81-8EE6-EF607D2DCE45}" presName="compNode" presStyleCnt="0"/>
      <dgm:spPr/>
      <dgm:t>
        <a:bodyPr/>
        <a:lstStyle/>
        <a:p>
          <a:endParaRPr lang="uk-UA"/>
        </a:p>
      </dgm:t>
    </dgm:pt>
    <dgm:pt modelId="{76D06E7A-3740-4A01-B74D-3032F2468EC3}" type="pres">
      <dgm:prSet presAssocID="{CBB2F21B-353C-4D81-8EE6-EF607D2DCE45}" presName="bkgdShape" presStyleLbl="node1" presStyleIdx="0" presStyleCnt="3"/>
      <dgm:spPr/>
      <dgm:t>
        <a:bodyPr/>
        <a:lstStyle/>
        <a:p>
          <a:endParaRPr lang="uk-UA"/>
        </a:p>
      </dgm:t>
    </dgm:pt>
    <dgm:pt modelId="{59585869-EE72-41C5-9476-ABD50CAD9892}" type="pres">
      <dgm:prSet presAssocID="{CBB2F21B-353C-4D81-8EE6-EF607D2DCE45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393DDE6-B07D-4390-B71A-C6118C5B17C8}" type="pres">
      <dgm:prSet presAssocID="{CBB2F21B-353C-4D81-8EE6-EF607D2DCE45}" presName="invisiNode" presStyleLbl="node1" presStyleIdx="0" presStyleCnt="3"/>
      <dgm:spPr/>
      <dgm:t>
        <a:bodyPr/>
        <a:lstStyle/>
        <a:p>
          <a:endParaRPr lang="uk-UA"/>
        </a:p>
      </dgm:t>
    </dgm:pt>
    <dgm:pt modelId="{56B877AE-3D9E-441E-8B54-71D99867EE7A}" type="pres">
      <dgm:prSet presAssocID="{CBB2F21B-353C-4D81-8EE6-EF607D2DCE45}" presName="imagNode" presStyleLbl="fgImgPlace1" presStyleIdx="0" presStyleCnt="3" custScaleX="90909" custScaleY="9090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12DC084D-B498-4B97-8FE0-808CDFC6E4A7}" type="pres">
      <dgm:prSet presAssocID="{C5A110E6-9147-4EB7-A7BE-6D44782A9AA7}" presName="sibTrans" presStyleLbl="sibTrans2D1" presStyleIdx="0" presStyleCnt="0"/>
      <dgm:spPr/>
      <dgm:t>
        <a:bodyPr/>
        <a:lstStyle/>
        <a:p>
          <a:endParaRPr lang="uk-UA"/>
        </a:p>
      </dgm:t>
    </dgm:pt>
    <dgm:pt modelId="{86DD9019-AF64-40BC-9843-7BCB476262FC}" type="pres">
      <dgm:prSet presAssocID="{48A684C1-E4D8-4BC7-8B67-775D5BB37830}" presName="compNode" presStyleCnt="0"/>
      <dgm:spPr/>
      <dgm:t>
        <a:bodyPr/>
        <a:lstStyle/>
        <a:p>
          <a:endParaRPr lang="uk-UA"/>
        </a:p>
      </dgm:t>
    </dgm:pt>
    <dgm:pt modelId="{9868BD6A-7343-4CDD-8A81-DE22F0C7A76A}" type="pres">
      <dgm:prSet presAssocID="{48A684C1-E4D8-4BC7-8B67-775D5BB37830}" presName="bkgdShape" presStyleLbl="node1" presStyleIdx="1" presStyleCnt="3"/>
      <dgm:spPr/>
      <dgm:t>
        <a:bodyPr/>
        <a:lstStyle/>
        <a:p>
          <a:endParaRPr lang="uk-UA"/>
        </a:p>
      </dgm:t>
    </dgm:pt>
    <dgm:pt modelId="{D5D8CFBF-E0ED-4339-98E3-5E5794B8C6A2}" type="pres">
      <dgm:prSet presAssocID="{48A684C1-E4D8-4BC7-8B67-775D5BB37830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A5DD347-44F3-4DDA-98C1-2D57287102BE}" type="pres">
      <dgm:prSet presAssocID="{48A684C1-E4D8-4BC7-8B67-775D5BB37830}" presName="invisiNode" presStyleLbl="node1" presStyleIdx="1" presStyleCnt="3"/>
      <dgm:spPr/>
      <dgm:t>
        <a:bodyPr/>
        <a:lstStyle/>
        <a:p>
          <a:endParaRPr lang="uk-UA"/>
        </a:p>
      </dgm:t>
    </dgm:pt>
    <dgm:pt modelId="{E4393445-4F4E-4DBC-ABE4-5A046D5225F8}" type="pres">
      <dgm:prSet presAssocID="{48A684C1-E4D8-4BC7-8B67-775D5BB37830}" presName="imagNode" presStyleLbl="fgImgPlace1" presStyleIdx="1" presStyleCnt="3" custScaleX="121000" custScaleY="6209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89322B6E-D7D1-4924-8182-8366C784CBCC}" type="pres">
      <dgm:prSet presAssocID="{80FBF091-4F38-4CC4-B831-DC67C1502497}" presName="sibTrans" presStyleLbl="sibTrans2D1" presStyleIdx="0" presStyleCnt="0"/>
      <dgm:spPr/>
      <dgm:t>
        <a:bodyPr/>
        <a:lstStyle/>
        <a:p>
          <a:endParaRPr lang="uk-UA"/>
        </a:p>
      </dgm:t>
    </dgm:pt>
    <dgm:pt modelId="{EC0B7DFE-49FE-414A-BF5D-F180222CFD3B}" type="pres">
      <dgm:prSet presAssocID="{992DFF77-11AC-4C52-ACDC-C78845607104}" presName="compNode" presStyleCnt="0"/>
      <dgm:spPr/>
      <dgm:t>
        <a:bodyPr/>
        <a:lstStyle/>
        <a:p>
          <a:endParaRPr lang="uk-UA"/>
        </a:p>
      </dgm:t>
    </dgm:pt>
    <dgm:pt modelId="{7F689D78-DA16-4960-A438-20E615752A24}" type="pres">
      <dgm:prSet presAssocID="{992DFF77-11AC-4C52-ACDC-C78845607104}" presName="bkgdShape" presStyleLbl="node1" presStyleIdx="2" presStyleCnt="3"/>
      <dgm:spPr/>
      <dgm:t>
        <a:bodyPr/>
        <a:lstStyle/>
        <a:p>
          <a:endParaRPr lang="uk-UA"/>
        </a:p>
      </dgm:t>
    </dgm:pt>
    <dgm:pt modelId="{C987AC20-C836-481F-A478-2ADE1B63FFB7}" type="pres">
      <dgm:prSet presAssocID="{992DFF77-11AC-4C52-ACDC-C78845607104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7ED7C2E-5314-42C6-9B1F-C8235F993965}" type="pres">
      <dgm:prSet presAssocID="{992DFF77-11AC-4C52-ACDC-C78845607104}" presName="invisiNode" presStyleLbl="node1" presStyleIdx="2" presStyleCnt="3"/>
      <dgm:spPr/>
      <dgm:t>
        <a:bodyPr/>
        <a:lstStyle/>
        <a:p>
          <a:endParaRPr lang="uk-UA"/>
        </a:p>
      </dgm:t>
    </dgm:pt>
    <dgm:pt modelId="{A024CEE6-CD74-4F5B-8196-C62839B8A0F0}" type="pres">
      <dgm:prSet presAssocID="{992DFF77-11AC-4C52-ACDC-C78845607104}" presName="imagNode" presStyleLbl="fgImgPlace1" presStyleIdx="2" presStyleCnt="3" custScaleX="9090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uk-UA"/>
        </a:p>
      </dgm:t>
    </dgm:pt>
  </dgm:ptLst>
  <dgm:cxnLst>
    <dgm:cxn modelId="{343B7E58-1C0A-4A99-9ADD-CCC153D6B661}" type="presOf" srcId="{992DFF77-11AC-4C52-ACDC-C78845607104}" destId="{C987AC20-C836-481F-A478-2ADE1B63FFB7}" srcOrd="1" destOrd="0" presId="urn:microsoft.com/office/officeart/2005/8/layout/hList7"/>
    <dgm:cxn modelId="{C25BD441-8A6A-43A4-BDBA-D464C822A9E5}" type="presOf" srcId="{AD558707-9575-4B5D-B517-D6E47FC95519}" destId="{D5D8CFBF-E0ED-4339-98E3-5E5794B8C6A2}" srcOrd="1" destOrd="1" presId="urn:microsoft.com/office/officeart/2005/8/layout/hList7"/>
    <dgm:cxn modelId="{A7C611EE-AC61-445C-8B38-514FC104B10F}" type="presOf" srcId="{1CD72DC8-F717-4DFE-92AA-DC92CF8219DC}" destId="{76D06E7A-3740-4A01-B74D-3032F2468EC3}" srcOrd="0" destOrd="1" presId="urn:microsoft.com/office/officeart/2005/8/layout/hList7"/>
    <dgm:cxn modelId="{829654B6-37F9-4E1A-9794-932891DFBB9E}" srcId="{17278054-BBB8-4A7E-89D8-4E7C311460DD}" destId="{CBB2F21B-353C-4D81-8EE6-EF607D2DCE45}" srcOrd="0" destOrd="0" parTransId="{4BB4D8B9-4D55-4481-A126-B017EFD54C2E}" sibTransId="{C5A110E6-9147-4EB7-A7BE-6D44782A9AA7}"/>
    <dgm:cxn modelId="{11444533-8A3E-4023-A10C-AB2F39AC4344}" srcId="{CBB2F21B-353C-4D81-8EE6-EF607D2DCE45}" destId="{1CD72DC8-F717-4DFE-92AA-DC92CF8219DC}" srcOrd="0" destOrd="0" parTransId="{0950F881-E938-47A5-B70C-CB38D095470B}" sibTransId="{3680BCEA-BFB6-4A5D-8A36-88A23EE419B5}"/>
    <dgm:cxn modelId="{97589C0F-0A91-45DA-8C3B-E2B5C8C147E6}" type="presOf" srcId="{AD558707-9575-4B5D-B517-D6E47FC95519}" destId="{9868BD6A-7343-4CDD-8A81-DE22F0C7A76A}" srcOrd="0" destOrd="1" presId="urn:microsoft.com/office/officeart/2005/8/layout/hList7"/>
    <dgm:cxn modelId="{F092A9DD-A92A-483D-8205-537F12F026B2}" srcId="{17278054-BBB8-4A7E-89D8-4E7C311460DD}" destId="{992DFF77-11AC-4C52-ACDC-C78845607104}" srcOrd="2" destOrd="0" parTransId="{110D5274-EE16-4C0D-A752-D9D1FB31C363}" sibTransId="{39AFB93A-6B5E-46FC-8731-DFFA22E30967}"/>
    <dgm:cxn modelId="{E0DB5F2B-037D-454B-AC05-A1D0038AC09D}" type="presOf" srcId="{0F33611F-51FD-46A5-9E00-E8BCFB193D89}" destId="{C987AC20-C836-481F-A478-2ADE1B63FFB7}" srcOrd="1" destOrd="1" presId="urn:microsoft.com/office/officeart/2005/8/layout/hList7"/>
    <dgm:cxn modelId="{6C04F716-65A1-4D2E-8CDA-BFF2B3585F45}" type="presOf" srcId="{17278054-BBB8-4A7E-89D8-4E7C311460DD}" destId="{5981C5AB-C9D1-4FCB-A1FC-1A7E9C47EADC}" srcOrd="0" destOrd="0" presId="urn:microsoft.com/office/officeart/2005/8/layout/hList7"/>
    <dgm:cxn modelId="{64F43069-7BB3-476A-9143-CEC03B729CD4}" srcId="{17278054-BBB8-4A7E-89D8-4E7C311460DD}" destId="{48A684C1-E4D8-4BC7-8B67-775D5BB37830}" srcOrd="1" destOrd="0" parTransId="{B07605F9-AD04-4657-B5CE-0ECBC0F6A82A}" sibTransId="{80FBF091-4F38-4CC4-B831-DC67C1502497}"/>
    <dgm:cxn modelId="{DD012F9C-8099-4CF9-A54A-95C7A0148934}" type="presOf" srcId="{48A684C1-E4D8-4BC7-8B67-775D5BB37830}" destId="{D5D8CFBF-E0ED-4339-98E3-5E5794B8C6A2}" srcOrd="1" destOrd="0" presId="urn:microsoft.com/office/officeart/2005/8/layout/hList7"/>
    <dgm:cxn modelId="{157E949C-983C-4783-95D6-3BF02C95CE49}" type="presOf" srcId="{CBB2F21B-353C-4D81-8EE6-EF607D2DCE45}" destId="{76D06E7A-3740-4A01-B74D-3032F2468EC3}" srcOrd="0" destOrd="0" presId="urn:microsoft.com/office/officeart/2005/8/layout/hList7"/>
    <dgm:cxn modelId="{DB708D6D-7FA9-4D7E-9AE7-95DCF80FAABB}" srcId="{992DFF77-11AC-4C52-ACDC-C78845607104}" destId="{0F33611F-51FD-46A5-9E00-E8BCFB193D89}" srcOrd="0" destOrd="0" parTransId="{1C36F117-A836-4EC0-B499-934A5E388095}" sibTransId="{8B400195-5651-4078-B984-488D82727479}"/>
    <dgm:cxn modelId="{A2FE7E82-AFA7-4F27-BDB9-A9302864BDF8}" type="presOf" srcId="{48A684C1-E4D8-4BC7-8B67-775D5BB37830}" destId="{9868BD6A-7343-4CDD-8A81-DE22F0C7A76A}" srcOrd="0" destOrd="0" presId="urn:microsoft.com/office/officeart/2005/8/layout/hList7"/>
    <dgm:cxn modelId="{C09062F4-B65E-41E2-B2EC-CB29E64AF92E}" type="presOf" srcId="{1CD72DC8-F717-4DFE-92AA-DC92CF8219DC}" destId="{59585869-EE72-41C5-9476-ABD50CAD9892}" srcOrd="1" destOrd="1" presId="urn:microsoft.com/office/officeart/2005/8/layout/hList7"/>
    <dgm:cxn modelId="{C5FB2249-1A90-427D-B7D8-6260223EAE28}" type="presOf" srcId="{992DFF77-11AC-4C52-ACDC-C78845607104}" destId="{7F689D78-DA16-4960-A438-20E615752A24}" srcOrd="0" destOrd="0" presId="urn:microsoft.com/office/officeart/2005/8/layout/hList7"/>
    <dgm:cxn modelId="{9EA1B5C9-B85A-4855-8FCF-5EEB4CF31CC8}" type="presOf" srcId="{C5A110E6-9147-4EB7-A7BE-6D44782A9AA7}" destId="{12DC084D-B498-4B97-8FE0-808CDFC6E4A7}" srcOrd="0" destOrd="0" presId="urn:microsoft.com/office/officeart/2005/8/layout/hList7"/>
    <dgm:cxn modelId="{0B4914D8-1CFD-4070-8C81-8E146DF53726}" type="presOf" srcId="{0F33611F-51FD-46A5-9E00-E8BCFB193D89}" destId="{7F689D78-DA16-4960-A438-20E615752A24}" srcOrd="0" destOrd="1" presId="urn:microsoft.com/office/officeart/2005/8/layout/hList7"/>
    <dgm:cxn modelId="{A064C71A-388D-4B28-847A-CEEC43F731C4}" type="presOf" srcId="{CBB2F21B-353C-4D81-8EE6-EF607D2DCE45}" destId="{59585869-EE72-41C5-9476-ABD50CAD9892}" srcOrd="1" destOrd="0" presId="urn:microsoft.com/office/officeart/2005/8/layout/hList7"/>
    <dgm:cxn modelId="{DD1425FD-34CA-4BBD-B301-B6047E86BC4E}" srcId="{48A684C1-E4D8-4BC7-8B67-775D5BB37830}" destId="{AD558707-9575-4B5D-B517-D6E47FC95519}" srcOrd="0" destOrd="0" parTransId="{01B0C67C-0D6C-459C-BBC5-A35B6EE1C5EA}" sibTransId="{7C09BFE6-8989-43EB-9513-D3C936CD9D6E}"/>
    <dgm:cxn modelId="{E5C0E538-3433-4534-9E67-C17B74034DAE}" type="presOf" srcId="{80FBF091-4F38-4CC4-B831-DC67C1502497}" destId="{89322B6E-D7D1-4924-8182-8366C784CBCC}" srcOrd="0" destOrd="0" presId="urn:microsoft.com/office/officeart/2005/8/layout/hList7"/>
    <dgm:cxn modelId="{3999EF18-C79E-484B-BF44-947A5C6163E8}" type="presParOf" srcId="{5981C5AB-C9D1-4FCB-A1FC-1A7E9C47EADC}" destId="{3D6F60D1-E2D5-4FF9-BD7E-3C48CB716ADB}" srcOrd="0" destOrd="0" presId="urn:microsoft.com/office/officeart/2005/8/layout/hList7"/>
    <dgm:cxn modelId="{10C41086-89F5-4961-8EA1-FD79746E0A3A}" type="presParOf" srcId="{5981C5AB-C9D1-4FCB-A1FC-1A7E9C47EADC}" destId="{F43BD37A-D158-48CF-BE5B-EB8F7FD33773}" srcOrd="1" destOrd="0" presId="urn:microsoft.com/office/officeart/2005/8/layout/hList7"/>
    <dgm:cxn modelId="{D6F9FA7D-69A2-4D39-8FAE-BBA5DEBC0791}" type="presParOf" srcId="{F43BD37A-D158-48CF-BE5B-EB8F7FD33773}" destId="{00AE8DED-3A10-4822-A398-2A9876ED67DD}" srcOrd="0" destOrd="0" presId="urn:microsoft.com/office/officeart/2005/8/layout/hList7"/>
    <dgm:cxn modelId="{34EEC13C-1F0F-48C6-898E-019AD9F0DDED}" type="presParOf" srcId="{00AE8DED-3A10-4822-A398-2A9876ED67DD}" destId="{76D06E7A-3740-4A01-B74D-3032F2468EC3}" srcOrd="0" destOrd="0" presId="urn:microsoft.com/office/officeart/2005/8/layout/hList7"/>
    <dgm:cxn modelId="{030053A3-B131-4E9D-9EB4-BD19BA344A6B}" type="presParOf" srcId="{00AE8DED-3A10-4822-A398-2A9876ED67DD}" destId="{59585869-EE72-41C5-9476-ABD50CAD9892}" srcOrd="1" destOrd="0" presId="urn:microsoft.com/office/officeart/2005/8/layout/hList7"/>
    <dgm:cxn modelId="{D2FF2516-A470-4768-A6C9-D45BEC2B81B1}" type="presParOf" srcId="{00AE8DED-3A10-4822-A398-2A9876ED67DD}" destId="{0393DDE6-B07D-4390-B71A-C6118C5B17C8}" srcOrd="2" destOrd="0" presId="urn:microsoft.com/office/officeart/2005/8/layout/hList7"/>
    <dgm:cxn modelId="{0D4447ED-3B5C-4A25-85DE-0918B4D49E53}" type="presParOf" srcId="{00AE8DED-3A10-4822-A398-2A9876ED67DD}" destId="{56B877AE-3D9E-441E-8B54-71D99867EE7A}" srcOrd="3" destOrd="0" presId="urn:microsoft.com/office/officeart/2005/8/layout/hList7"/>
    <dgm:cxn modelId="{36384903-F5AA-4791-8D76-FBE58B340E6B}" type="presParOf" srcId="{F43BD37A-D158-48CF-BE5B-EB8F7FD33773}" destId="{12DC084D-B498-4B97-8FE0-808CDFC6E4A7}" srcOrd="1" destOrd="0" presId="urn:microsoft.com/office/officeart/2005/8/layout/hList7"/>
    <dgm:cxn modelId="{7CE10FF7-43B5-4E42-B55F-1FE53A6497A2}" type="presParOf" srcId="{F43BD37A-D158-48CF-BE5B-EB8F7FD33773}" destId="{86DD9019-AF64-40BC-9843-7BCB476262FC}" srcOrd="2" destOrd="0" presId="urn:microsoft.com/office/officeart/2005/8/layout/hList7"/>
    <dgm:cxn modelId="{0723C6ED-C4C4-4FFC-9C95-7E377E09F3B5}" type="presParOf" srcId="{86DD9019-AF64-40BC-9843-7BCB476262FC}" destId="{9868BD6A-7343-4CDD-8A81-DE22F0C7A76A}" srcOrd="0" destOrd="0" presId="urn:microsoft.com/office/officeart/2005/8/layout/hList7"/>
    <dgm:cxn modelId="{CD9AE02C-C63B-4231-A7D1-5D31B57099CC}" type="presParOf" srcId="{86DD9019-AF64-40BC-9843-7BCB476262FC}" destId="{D5D8CFBF-E0ED-4339-98E3-5E5794B8C6A2}" srcOrd="1" destOrd="0" presId="urn:microsoft.com/office/officeart/2005/8/layout/hList7"/>
    <dgm:cxn modelId="{AD6B3B27-56FD-4E5F-9B1B-4D104EEB33C3}" type="presParOf" srcId="{86DD9019-AF64-40BC-9843-7BCB476262FC}" destId="{FA5DD347-44F3-4DDA-98C1-2D57287102BE}" srcOrd="2" destOrd="0" presId="urn:microsoft.com/office/officeart/2005/8/layout/hList7"/>
    <dgm:cxn modelId="{D64A8C34-B425-4AB5-8362-0DC3A1C78D87}" type="presParOf" srcId="{86DD9019-AF64-40BC-9843-7BCB476262FC}" destId="{E4393445-4F4E-4DBC-ABE4-5A046D5225F8}" srcOrd="3" destOrd="0" presId="urn:microsoft.com/office/officeart/2005/8/layout/hList7"/>
    <dgm:cxn modelId="{F45C074A-8954-443D-86C1-A401C2582AED}" type="presParOf" srcId="{F43BD37A-D158-48CF-BE5B-EB8F7FD33773}" destId="{89322B6E-D7D1-4924-8182-8366C784CBCC}" srcOrd="3" destOrd="0" presId="urn:microsoft.com/office/officeart/2005/8/layout/hList7"/>
    <dgm:cxn modelId="{EB85D71B-4D7E-48B8-8E89-D921DAAE484E}" type="presParOf" srcId="{F43BD37A-D158-48CF-BE5B-EB8F7FD33773}" destId="{EC0B7DFE-49FE-414A-BF5D-F180222CFD3B}" srcOrd="4" destOrd="0" presId="urn:microsoft.com/office/officeart/2005/8/layout/hList7"/>
    <dgm:cxn modelId="{7AA2DE65-83E5-49BE-8E91-FC46E1D43776}" type="presParOf" srcId="{EC0B7DFE-49FE-414A-BF5D-F180222CFD3B}" destId="{7F689D78-DA16-4960-A438-20E615752A24}" srcOrd="0" destOrd="0" presId="urn:microsoft.com/office/officeart/2005/8/layout/hList7"/>
    <dgm:cxn modelId="{8094A722-2EF3-40BA-B68D-3772898B84D0}" type="presParOf" srcId="{EC0B7DFE-49FE-414A-BF5D-F180222CFD3B}" destId="{C987AC20-C836-481F-A478-2ADE1B63FFB7}" srcOrd="1" destOrd="0" presId="urn:microsoft.com/office/officeart/2005/8/layout/hList7"/>
    <dgm:cxn modelId="{6028E2F2-728D-4852-AD8D-180D26451685}" type="presParOf" srcId="{EC0B7DFE-49FE-414A-BF5D-F180222CFD3B}" destId="{E7ED7C2E-5314-42C6-9B1F-C8235F993965}" srcOrd="2" destOrd="0" presId="urn:microsoft.com/office/officeart/2005/8/layout/hList7"/>
    <dgm:cxn modelId="{861B17E5-FD10-4383-9EBF-810C740E066E}" type="presParOf" srcId="{EC0B7DFE-49FE-414A-BF5D-F180222CFD3B}" destId="{A024CEE6-CD74-4F5B-8196-C62839B8A0F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0499B71-F520-4438-89BC-312D45B1F0AD}" type="doc">
      <dgm:prSet loTypeId="urn:microsoft.com/office/officeart/2008/layout/BendingPictureCaptionList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513208EB-1DBF-4568-8230-C420D22E425F}">
      <dgm:prSet phldrT="[Текст]" custT="1"/>
      <dgm:spPr/>
      <dgm:t>
        <a:bodyPr/>
        <a:lstStyle/>
        <a:p>
          <a:r>
            <a:rPr lang="ru-RU" sz="1600" dirty="0" err="1" smtClean="0"/>
            <a:t>Втрати</a:t>
          </a:r>
          <a:r>
            <a:rPr lang="ru-RU" sz="1600" dirty="0" smtClean="0"/>
            <a:t>, </a:t>
          </a:r>
          <a:r>
            <a:rPr lang="ru-RU" sz="1600" dirty="0" err="1" smtClean="0"/>
            <a:t>пов'язані</a:t>
          </a:r>
          <a:r>
            <a:rPr lang="ru-RU" sz="1600" dirty="0" smtClean="0"/>
            <a:t> </a:t>
          </a:r>
          <a:r>
            <a:rPr lang="ru-RU" sz="1600" dirty="0" err="1" smtClean="0"/>
            <a:t>із</a:t>
          </a:r>
          <a:r>
            <a:rPr lang="ru-RU" sz="1600" dirty="0" smtClean="0"/>
            <a:t> </a:t>
          </a:r>
          <a:r>
            <a:rPr lang="ru-RU" sz="1600" dirty="0" err="1" smtClean="0"/>
            <a:t>загибеллю</a:t>
          </a:r>
          <a:r>
            <a:rPr lang="ru-RU" sz="1600" dirty="0" smtClean="0"/>
            <a:t> людей, </a:t>
          </a:r>
          <a:r>
            <a:rPr lang="ru-RU" sz="1600" dirty="0" err="1" smtClean="0"/>
            <a:t>що</a:t>
          </a:r>
          <a:r>
            <a:rPr lang="ru-RU" sz="1600" dirty="0" smtClean="0"/>
            <a:t> не </a:t>
          </a:r>
          <a:r>
            <a:rPr lang="ru-RU" sz="1600" dirty="0" err="1" smtClean="0"/>
            <a:t>мали</a:t>
          </a:r>
          <a:r>
            <a:rPr lang="ru-RU" sz="1600" dirty="0" smtClean="0"/>
            <a:t> </a:t>
          </a:r>
          <a:r>
            <a:rPr lang="ru-RU" sz="1600" dirty="0" err="1" smtClean="0"/>
            <a:t>сім'ї</a:t>
          </a:r>
          <a:endParaRPr lang="uk-UA" sz="1600" dirty="0"/>
        </a:p>
      </dgm:t>
    </dgm:pt>
    <dgm:pt modelId="{2228CB79-8401-424C-BC88-89C1093B8BC7}" type="parTrans" cxnId="{6C089934-3A29-4EEC-BB47-8F2FC69E574B}">
      <dgm:prSet/>
      <dgm:spPr/>
      <dgm:t>
        <a:bodyPr/>
        <a:lstStyle/>
        <a:p>
          <a:endParaRPr lang="uk-UA" sz="1800"/>
        </a:p>
      </dgm:t>
    </dgm:pt>
    <dgm:pt modelId="{D99B685D-F942-41D1-A806-9F152178A3EC}" type="sibTrans" cxnId="{6C089934-3A29-4EEC-BB47-8F2FC69E574B}">
      <dgm:prSet/>
      <dgm:spPr/>
      <dgm:t>
        <a:bodyPr/>
        <a:lstStyle/>
        <a:p>
          <a:endParaRPr lang="uk-UA" sz="1800"/>
        </a:p>
      </dgm:t>
    </dgm:pt>
    <dgm:pt modelId="{AD12FE67-2E9B-4199-96D0-A9B85E4E02BA}">
      <dgm:prSet custT="1"/>
      <dgm:spPr/>
      <dgm:t>
        <a:bodyPr/>
        <a:lstStyle/>
        <a:p>
          <a:r>
            <a:rPr lang="ru-RU" sz="1600" dirty="0" err="1" smtClean="0"/>
            <a:t>Втрати</a:t>
          </a:r>
          <a:r>
            <a:rPr lang="ru-RU" sz="1600" dirty="0" smtClean="0"/>
            <a:t>, </a:t>
          </a:r>
          <a:r>
            <a:rPr lang="ru-RU" sz="1600" dirty="0" err="1" smtClean="0"/>
            <a:t>пов'язані</a:t>
          </a:r>
          <a:r>
            <a:rPr lang="ru-RU" sz="1600" dirty="0" smtClean="0"/>
            <a:t> </a:t>
          </a:r>
          <a:r>
            <a:rPr lang="ru-RU" sz="1600" dirty="0" err="1" smtClean="0"/>
            <a:t>із</a:t>
          </a:r>
          <a:r>
            <a:rPr lang="ru-RU" sz="1600" dirty="0" smtClean="0"/>
            <a:t> </a:t>
          </a:r>
          <a:r>
            <a:rPr lang="ru-RU" sz="1600" dirty="0" err="1" smtClean="0"/>
            <a:t>загибеллю</a:t>
          </a:r>
          <a:r>
            <a:rPr lang="ru-RU" sz="1600" dirty="0" smtClean="0"/>
            <a:t> людей, </a:t>
          </a:r>
          <a:r>
            <a:rPr lang="ru-RU" sz="1600" dirty="0" err="1" smtClean="0"/>
            <a:t>що</a:t>
          </a:r>
          <a:r>
            <a:rPr lang="ru-RU" sz="1600" dirty="0" smtClean="0"/>
            <a:t> </a:t>
          </a:r>
          <a:r>
            <a:rPr lang="ru-RU" sz="1600" dirty="0" err="1" smtClean="0"/>
            <a:t>мали</a:t>
          </a:r>
          <a:r>
            <a:rPr lang="ru-RU" sz="1600" dirty="0" smtClean="0"/>
            <a:t> </a:t>
          </a:r>
          <a:r>
            <a:rPr lang="ru-RU" sz="1600" dirty="0" err="1" smtClean="0"/>
            <a:t>сім'ю</a:t>
          </a:r>
          <a:endParaRPr lang="uk-UA" sz="1600" dirty="0"/>
        </a:p>
      </dgm:t>
    </dgm:pt>
    <dgm:pt modelId="{53E40548-DECF-46E5-99FB-C5806CE276B5}" type="parTrans" cxnId="{CE4C550E-509C-40D1-9509-64BDB5D3B5FB}">
      <dgm:prSet/>
      <dgm:spPr/>
      <dgm:t>
        <a:bodyPr/>
        <a:lstStyle/>
        <a:p>
          <a:endParaRPr lang="uk-UA" sz="1800"/>
        </a:p>
      </dgm:t>
    </dgm:pt>
    <dgm:pt modelId="{2E99800C-2957-45CF-8F33-566F6499EA46}" type="sibTrans" cxnId="{CE4C550E-509C-40D1-9509-64BDB5D3B5FB}">
      <dgm:prSet/>
      <dgm:spPr/>
      <dgm:t>
        <a:bodyPr/>
        <a:lstStyle/>
        <a:p>
          <a:endParaRPr lang="uk-UA" sz="1800"/>
        </a:p>
      </dgm:t>
    </dgm:pt>
    <dgm:pt modelId="{43A0C76D-5E89-4755-A65A-5F8655FE11E4}">
      <dgm:prSet custT="1"/>
      <dgm:spPr/>
      <dgm:t>
        <a:bodyPr/>
        <a:lstStyle/>
        <a:p>
          <a:r>
            <a:rPr lang="uk-UA" sz="1600" dirty="0" smtClean="0"/>
            <a:t>Втрати, пов'язані з отриманням потерпілими інвалідності</a:t>
          </a:r>
          <a:endParaRPr lang="uk-UA" sz="1600" dirty="0"/>
        </a:p>
      </dgm:t>
    </dgm:pt>
    <dgm:pt modelId="{D7BE53EF-0CA6-4441-997A-25AC963F50E4}" type="parTrans" cxnId="{F6683EB5-86E1-42AB-A7C4-A3D41DB587A4}">
      <dgm:prSet/>
      <dgm:spPr/>
      <dgm:t>
        <a:bodyPr/>
        <a:lstStyle/>
        <a:p>
          <a:endParaRPr lang="uk-UA" sz="1800"/>
        </a:p>
      </dgm:t>
    </dgm:pt>
    <dgm:pt modelId="{1BD3B43A-F045-4A9D-85A7-2987DA828244}" type="sibTrans" cxnId="{F6683EB5-86E1-42AB-A7C4-A3D41DB587A4}">
      <dgm:prSet/>
      <dgm:spPr/>
      <dgm:t>
        <a:bodyPr/>
        <a:lstStyle/>
        <a:p>
          <a:endParaRPr lang="uk-UA" sz="1800"/>
        </a:p>
      </dgm:t>
    </dgm:pt>
    <dgm:pt modelId="{FE70DC44-176D-425A-BD57-D852EB6686BC}">
      <dgm:prSet custT="1"/>
      <dgm:spPr/>
      <dgm:t>
        <a:bodyPr/>
        <a:lstStyle/>
        <a:p>
          <a:r>
            <a:rPr lang="ru-RU" sz="1600" dirty="0" err="1" smtClean="0"/>
            <a:t>Втрати</a:t>
          </a:r>
          <a:r>
            <a:rPr lang="ru-RU" sz="1600" dirty="0" smtClean="0"/>
            <a:t>, </a:t>
          </a:r>
          <a:r>
            <a:rPr lang="ru-RU" sz="1600" dirty="0" err="1" smtClean="0"/>
            <a:t>пов'язані</a:t>
          </a:r>
          <a:r>
            <a:rPr lang="ru-RU" sz="1600" dirty="0" smtClean="0"/>
            <a:t> з </a:t>
          </a:r>
          <a:r>
            <a:rPr lang="ru-RU" sz="1600" dirty="0" err="1" smtClean="0"/>
            <a:t>тимчасовою</a:t>
          </a:r>
          <a:r>
            <a:rPr lang="ru-RU" sz="1600" dirty="0" smtClean="0"/>
            <a:t> </a:t>
          </a:r>
          <a:r>
            <a:rPr lang="ru-RU" sz="1600" dirty="0" err="1" smtClean="0"/>
            <a:t>непрацездатністю</a:t>
          </a:r>
          <a:endParaRPr lang="uk-UA" sz="1600" dirty="0"/>
        </a:p>
      </dgm:t>
    </dgm:pt>
    <dgm:pt modelId="{E19A3797-022F-47FC-89E7-679CB8874105}" type="parTrans" cxnId="{3AA729FE-5208-442D-BD7D-743402161AA0}">
      <dgm:prSet/>
      <dgm:spPr/>
      <dgm:t>
        <a:bodyPr/>
        <a:lstStyle/>
        <a:p>
          <a:endParaRPr lang="uk-UA" sz="1800"/>
        </a:p>
      </dgm:t>
    </dgm:pt>
    <dgm:pt modelId="{042EB8CC-C4F3-4BAE-8605-EA59A3CDD9F2}" type="sibTrans" cxnId="{3AA729FE-5208-442D-BD7D-743402161AA0}">
      <dgm:prSet/>
      <dgm:spPr/>
      <dgm:t>
        <a:bodyPr/>
        <a:lstStyle/>
        <a:p>
          <a:endParaRPr lang="uk-UA" sz="1800"/>
        </a:p>
      </dgm:t>
    </dgm:pt>
    <dgm:pt modelId="{FB2B4C86-77A5-4BDB-A894-BB89B6810360}">
      <dgm:prSet custT="1"/>
      <dgm:spPr/>
      <dgm:t>
        <a:bodyPr/>
        <a:lstStyle/>
        <a:p>
          <a:r>
            <a:rPr lang="ru-RU" sz="1600" smtClean="0"/>
            <a:t>Втрати, пов'язані із загибеллю дітей</a:t>
          </a:r>
          <a:endParaRPr lang="uk-UA" sz="1600" dirty="0"/>
        </a:p>
      </dgm:t>
    </dgm:pt>
    <dgm:pt modelId="{574BA0A0-2706-456F-92CD-DF55078A5EE4}" type="parTrans" cxnId="{6AB874F2-9D46-40A5-AE2A-9BB72DDBD326}">
      <dgm:prSet/>
      <dgm:spPr/>
      <dgm:t>
        <a:bodyPr/>
        <a:lstStyle/>
        <a:p>
          <a:endParaRPr lang="uk-UA"/>
        </a:p>
      </dgm:t>
    </dgm:pt>
    <dgm:pt modelId="{4BB54BD2-ECDE-42D7-9EAA-ABB5133ABB1E}" type="sibTrans" cxnId="{6AB874F2-9D46-40A5-AE2A-9BB72DDBD326}">
      <dgm:prSet/>
      <dgm:spPr/>
      <dgm:t>
        <a:bodyPr/>
        <a:lstStyle/>
        <a:p>
          <a:endParaRPr lang="uk-UA"/>
        </a:p>
      </dgm:t>
    </dgm:pt>
    <dgm:pt modelId="{BBEAAF8D-B3C6-40D7-813A-070C0309758C}" type="pres">
      <dgm:prSet presAssocID="{E0499B71-F520-4438-89BC-312D45B1F0A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1C933EF8-7037-4612-8C20-B9B5759A98F8}" type="pres">
      <dgm:prSet presAssocID="{513208EB-1DBF-4568-8230-C420D22E425F}" presName="composite" presStyleCnt="0"/>
      <dgm:spPr/>
      <dgm:t>
        <a:bodyPr/>
        <a:lstStyle/>
        <a:p>
          <a:endParaRPr lang="uk-UA"/>
        </a:p>
      </dgm:t>
    </dgm:pt>
    <dgm:pt modelId="{4E471512-ECE5-4B44-9EF4-F59C3B3E3CA4}" type="pres">
      <dgm:prSet presAssocID="{513208EB-1DBF-4568-8230-C420D22E425F}" presName="rect1" presStyleLbl="bgImgPlace1" presStyleIdx="0" presStyleCnt="5" custScaleX="44506"/>
      <dgm:spPr>
        <a:blipFill rotWithShape="1">
          <a:blip xmlns:r="http://schemas.openxmlformats.org/officeDocument/2006/relationships" r:embed="rId1"/>
          <a:stretch>
            <a:fillRect/>
          </a:stretch>
        </a:blipFill>
        <a:effectLst>
          <a:softEdge rad="31750"/>
        </a:effectLst>
      </dgm:spPr>
      <dgm:t>
        <a:bodyPr/>
        <a:lstStyle/>
        <a:p>
          <a:endParaRPr lang="uk-UA"/>
        </a:p>
      </dgm:t>
    </dgm:pt>
    <dgm:pt modelId="{97E6EDE1-1E30-46F8-B83B-AD2B5F0DFA3A}" type="pres">
      <dgm:prSet presAssocID="{513208EB-1DBF-4568-8230-C420D22E425F}" presName="wedgeRectCallout1" presStyleLbl="node1" presStyleIdx="0" presStyleCnt="5" custScaleX="121000" custScaleY="151553" custLinFactNeighborY="2827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8CEBF90-396F-4E69-B415-EB5713845E5F}" type="pres">
      <dgm:prSet presAssocID="{D99B685D-F942-41D1-A806-9F152178A3EC}" presName="sibTrans" presStyleCnt="0"/>
      <dgm:spPr/>
      <dgm:t>
        <a:bodyPr/>
        <a:lstStyle/>
        <a:p>
          <a:endParaRPr lang="uk-UA"/>
        </a:p>
      </dgm:t>
    </dgm:pt>
    <dgm:pt modelId="{91CCAC26-D318-43C5-968A-EA95B4DD2AD0}" type="pres">
      <dgm:prSet presAssocID="{AD12FE67-2E9B-4199-96D0-A9B85E4E02BA}" presName="composite" presStyleCnt="0"/>
      <dgm:spPr/>
      <dgm:t>
        <a:bodyPr/>
        <a:lstStyle/>
        <a:p>
          <a:endParaRPr lang="uk-UA"/>
        </a:p>
      </dgm:t>
    </dgm:pt>
    <dgm:pt modelId="{E941050D-FD01-40A7-9C41-7BFF08C77080}" type="pres">
      <dgm:prSet presAssocID="{AD12FE67-2E9B-4199-96D0-A9B85E4E02BA}" presName="rect1" presStyleLbl="bgImgPlace1" presStyleIdx="1" presStyleCnt="5" custScaleX="103847"/>
      <dgm:spPr>
        <a:blipFill rotWithShape="1">
          <a:blip xmlns:r="http://schemas.openxmlformats.org/officeDocument/2006/relationships" r:embed="rId2"/>
          <a:stretch>
            <a:fillRect/>
          </a:stretch>
        </a:blipFill>
        <a:effectLst>
          <a:softEdge rad="31750"/>
        </a:effectLst>
      </dgm:spPr>
      <dgm:t>
        <a:bodyPr/>
        <a:lstStyle/>
        <a:p>
          <a:endParaRPr lang="uk-UA"/>
        </a:p>
      </dgm:t>
    </dgm:pt>
    <dgm:pt modelId="{D8094EAB-72F2-4ADE-A858-36186E8EB830}" type="pres">
      <dgm:prSet presAssocID="{AD12FE67-2E9B-4199-96D0-A9B85E4E02BA}" presName="wedgeRectCallout1" presStyleLbl="node1" presStyleIdx="1" presStyleCnt="5" custScaleX="121000" custScaleY="151553" custLinFactNeighborY="2827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4143221-D20D-4A60-86A8-EDF054BA21E9}" type="pres">
      <dgm:prSet presAssocID="{2E99800C-2957-45CF-8F33-566F6499EA46}" presName="sibTrans" presStyleCnt="0"/>
      <dgm:spPr/>
      <dgm:t>
        <a:bodyPr/>
        <a:lstStyle/>
        <a:p>
          <a:endParaRPr lang="uk-UA"/>
        </a:p>
      </dgm:t>
    </dgm:pt>
    <dgm:pt modelId="{796944AF-A4C2-4CB9-95DB-D5354E2AD8C3}" type="pres">
      <dgm:prSet presAssocID="{FB2B4C86-77A5-4BDB-A894-BB89B6810360}" presName="composite" presStyleCnt="0"/>
      <dgm:spPr/>
    </dgm:pt>
    <dgm:pt modelId="{8C548196-C021-4149-8E8E-577EC47F3A57}" type="pres">
      <dgm:prSet presAssocID="{FB2B4C86-77A5-4BDB-A894-BB89B6810360}" presName="rect1" presStyleLbl="bgImgPlace1" presStyleIdx="2" presStyleCnt="5" custScaleX="32638" custScaleY="77917" custLinFactNeighborY="1786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05AD7F8C-2ACB-422D-8AFF-9D360B1E21DE}" type="pres">
      <dgm:prSet presAssocID="{FB2B4C86-77A5-4BDB-A894-BB89B6810360}" presName="wedgeRectCallout1" presStyleLbl="node1" presStyleIdx="2" presStyleCnt="5" custScaleX="121000" custScaleY="151553" custLinFactNeighborY="4192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EDF1898-A7FA-4CE4-BC6A-F59648C87D59}" type="pres">
      <dgm:prSet presAssocID="{4BB54BD2-ECDE-42D7-9EAA-ABB5133ABB1E}" presName="sibTrans" presStyleCnt="0"/>
      <dgm:spPr/>
    </dgm:pt>
    <dgm:pt modelId="{E4E913BF-E758-4C23-802B-EAA96589D0D8}" type="pres">
      <dgm:prSet presAssocID="{43A0C76D-5E89-4755-A65A-5F8655FE11E4}" presName="composite" presStyleCnt="0"/>
      <dgm:spPr/>
      <dgm:t>
        <a:bodyPr/>
        <a:lstStyle/>
        <a:p>
          <a:endParaRPr lang="uk-UA"/>
        </a:p>
      </dgm:t>
    </dgm:pt>
    <dgm:pt modelId="{E50B0AAB-AD98-4750-831D-28D81499CA16}" type="pres">
      <dgm:prSet presAssocID="{43A0C76D-5E89-4755-A65A-5F8655FE11E4}" presName="rect1" presStyleLbl="bgImgPlace1" presStyleIdx="3" presStyleCnt="5" custScaleX="59341"/>
      <dgm:spPr>
        <a:blipFill rotWithShape="1">
          <a:blip xmlns:r="http://schemas.openxmlformats.org/officeDocument/2006/relationships" r:embed="rId4"/>
          <a:stretch>
            <a:fillRect/>
          </a:stretch>
        </a:blipFill>
        <a:effectLst>
          <a:softEdge rad="31750"/>
        </a:effectLst>
      </dgm:spPr>
      <dgm:t>
        <a:bodyPr/>
        <a:lstStyle/>
        <a:p>
          <a:endParaRPr lang="uk-UA"/>
        </a:p>
      </dgm:t>
    </dgm:pt>
    <dgm:pt modelId="{00125842-AE86-4267-ACFC-35AE60730030}" type="pres">
      <dgm:prSet presAssocID="{43A0C76D-5E89-4755-A65A-5F8655FE11E4}" presName="wedgeRectCallout1" presStyleLbl="node1" presStyleIdx="3" presStyleCnt="5" custScaleX="121000" custScaleY="151553" custLinFactNeighborY="2827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95CE6F7-F4A0-47B8-8E7C-6A60ECA5D073}" type="pres">
      <dgm:prSet presAssocID="{1BD3B43A-F045-4A9D-85A7-2987DA828244}" presName="sibTrans" presStyleCnt="0"/>
      <dgm:spPr/>
      <dgm:t>
        <a:bodyPr/>
        <a:lstStyle/>
        <a:p>
          <a:endParaRPr lang="uk-UA"/>
        </a:p>
      </dgm:t>
    </dgm:pt>
    <dgm:pt modelId="{C8F03E6C-B2B7-44FB-BDF0-CA923CA59DC4}" type="pres">
      <dgm:prSet presAssocID="{FE70DC44-176D-425A-BD57-D852EB6686BC}" presName="composite" presStyleCnt="0"/>
      <dgm:spPr/>
      <dgm:t>
        <a:bodyPr/>
        <a:lstStyle/>
        <a:p>
          <a:endParaRPr lang="uk-UA"/>
        </a:p>
      </dgm:t>
    </dgm:pt>
    <dgm:pt modelId="{924C57C1-4F11-4C28-B125-142CA15FE15E}" type="pres">
      <dgm:prSet presAssocID="{FE70DC44-176D-425A-BD57-D852EB6686BC}" presName="rect1" presStyleLbl="bgImgPlace1" presStyleIdx="4" presStyleCnt="5" custScaleX="103847"/>
      <dgm:spPr>
        <a:blipFill rotWithShape="1">
          <a:blip xmlns:r="http://schemas.openxmlformats.org/officeDocument/2006/relationships" r:embed="rId5"/>
          <a:stretch>
            <a:fillRect/>
          </a:stretch>
        </a:blipFill>
        <a:effectLst>
          <a:softEdge rad="31750"/>
        </a:effectLst>
      </dgm:spPr>
      <dgm:t>
        <a:bodyPr/>
        <a:lstStyle/>
        <a:p>
          <a:endParaRPr lang="uk-UA"/>
        </a:p>
      </dgm:t>
    </dgm:pt>
    <dgm:pt modelId="{B89AAE3E-4B18-42C9-B68A-8F3F4432B087}" type="pres">
      <dgm:prSet presAssocID="{FE70DC44-176D-425A-BD57-D852EB6686BC}" presName="wedgeRectCallout1" presStyleLbl="node1" presStyleIdx="4" presStyleCnt="5" custScaleX="121000" custScaleY="151553" custLinFactNeighborY="2827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589F9C26-3466-4D74-8B6D-506C437F7507}" type="presOf" srcId="{E0499B71-F520-4438-89BC-312D45B1F0AD}" destId="{BBEAAF8D-B3C6-40D7-813A-070C0309758C}" srcOrd="0" destOrd="0" presId="urn:microsoft.com/office/officeart/2008/layout/BendingPictureCaptionList"/>
    <dgm:cxn modelId="{6B311E79-C651-4693-8C45-8C4CCB5B5370}" type="presOf" srcId="{AD12FE67-2E9B-4199-96D0-A9B85E4E02BA}" destId="{D8094EAB-72F2-4ADE-A858-36186E8EB830}" srcOrd="0" destOrd="0" presId="urn:microsoft.com/office/officeart/2008/layout/BendingPictureCaptionList"/>
    <dgm:cxn modelId="{CE4C550E-509C-40D1-9509-64BDB5D3B5FB}" srcId="{E0499B71-F520-4438-89BC-312D45B1F0AD}" destId="{AD12FE67-2E9B-4199-96D0-A9B85E4E02BA}" srcOrd="1" destOrd="0" parTransId="{53E40548-DECF-46E5-99FB-C5806CE276B5}" sibTransId="{2E99800C-2957-45CF-8F33-566F6499EA46}"/>
    <dgm:cxn modelId="{F6683EB5-86E1-42AB-A7C4-A3D41DB587A4}" srcId="{E0499B71-F520-4438-89BC-312D45B1F0AD}" destId="{43A0C76D-5E89-4755-A65A-5F8655FE11E4}" srcOrd="3" destOrd="0" parTransId="{D7BE53EF-0CA6-4441-997A-25AC963F50E4}" sibTransId="{1BD3B43A-F045-4A9D-85A7-2987DA828244}"/>
    <dgm:cxn modelId="{B3EBB76D-C28F-4D19-83E9-F22F988609B6}" type="presOf" srcId="{FB2B4C86-77A5-4BDB-A894-BB89B6810360}" destId="{05AD7F8C-2ACB-422D-8AFF-9D360B1E21DE}" srcOrd="0" destOrd="0" presId="urn:microsoft.com/office/officeart/2008/layout/BendingPictureCaptionList"/>
    <dgm:cxn modelId="{6AB874F2-9D46-40A5-AE2A-9BB72DDBD326}" srcId="{E0499B71-F520-4438-89BC-312D45B1F0AD}" destId="{FB2B4C86-77A5-4BDB-A894-BB89B6810360}" srcOrd="2" destOrd="0" parTransId="{574BA0A0-2706-456F-92CD-DF55078A5EE4}" sibTransId="{4BB54BD2-ECDE-42D7-9EAA-ABB5133ABB1E}"/>
    <dgm:cxn modelId="{28040F92-CFF8-4859-934B-4B6DCF40B8E7}" type="presOf" srcId="{FE70DC44-176D-425A-BD57-D852EB6686BC}" destId="{B89AAE3E-4B18-42C9-B68A-8F3F4432B087}" srcOrd="0" destOrd="0" presId="urn:microsoft.com/office/officeart/2008/layout/BendingPictureCaptionList"/>
    <dgm:cxn modelId="{60EA0931-425D-46C2-9AE0-BE7024B0E7CA}" type="presOf" srcId="{43A0C76D-5E89-4755-A65A-5F8655FE11E4}" destId="{00125842-AE86-4267-ACFC-35AE60730030}" srcOrd="0" destOrd="0" presId="urn:microsoft.com/office/officeart/2008/layout/BendingPictureCaptionList"/>
    <dgm:cxn modelId="{3AA729FE-5208-442D-BD7D-743402161AA0}" srcId="{E0499B71-F520-4438-89BC-312D45B1F0AD}" destId="{FE70DC44-176D-425A-BD57-D852EB6686BC}" srcOrd="4" destOrd="0" parTransId="{E19A3797-022F-47FC-89E7-679CB8874105}" sibTransId="{042EB8CC-C4F3-4BAE-8605-EA59A3CDD9F2}"/>
    <dgm:cxn modelId="{6C089934-3A29-4EEC-BB47-8F2FC69E574B}" srcId="{E0499B71-F520-4438-89BC-312D45B1F0AD}" destId="{513208EB-1DBF-4568-8230-C420D22E425F}" srcOrd="0" destOrd="0" parTransId="{2228CB79-8401-424C-BC88-89C1093B8BC7}" sibTransId="{D99B685D-F942-41D1-A806-9F152178A3EC}"/>
    <dgm:cxn modelId="{3617B70D-E7E2-4F16-B130-1F5B077809FE}" type="presOf" srcId="{513208EB-1DBF-4568-8230-C420D22E425F}" destId="{97E6EDE1-1E30-46F8-B83B-AD2B5F0DFA3A}" srcOrd="0" destOrd="0" presId="urn:microsoft.com/office/officeart/2008/layout/BendingPictureCaptionList"/>
    <dgm:cxn modelId="{5144231E-C3DE-475F-952E-6CFB34AACE20}" type="presParOf" srcId="{BBEAAF8D-B3C6-40D7-813A-070C0309758C}" destId="{1C933EF8-7037-4612-8C20-B9B5759A98F8}" srcOrd="0" destOrd="0" presId="urn:microsoft.com/office/officeart/2008/layout/BendingPictureCaptionList"/>
    <dgm:cxn modelId="{5BCFE9F6-6CED-4AF5-B683-2E96D3FAA672}" type="presParOf" srcId="{1C933EF8-7037-4612-8C20-B9B5759A98F8}" destId="{4E471512-ECE5-4B44-9EF4-F59C3B3E3CA4}" srcOrd="0" destOrd="0" presId="urn:microsoft.com/office/officeart/2008/layout/BendingPictureCaptionList"/>
    <dgm:cxn modelId="{9032DD49-B7C4-4E50-913F-E3E4AD47F664}" type="presParOf" srcId="{1C933EF8-7037-4612-8C20-B9B5759A98F8}" destId="{97E6EDE1-1E30-46F8-B83B-AD2B5F0DFA3A}" srcOrd="1" destOrd="0" presId="urn:microsoft.com/office/officeart/2008/layout/BendingPictureCaptionList"/>
    <dgm:cxn modelId="{79475A81-5E46-4858-B51A-2122DE9C2202}" type="presParOf" srcId="{BBEAAF8D-B3C6-40D7-813A-070C0309758C}" destId="{28CEBF90-396F-4E69-B415-EB5713845E5F}" srcOrd="1" destOrd="0" presId="urn:microsoft.com/office/officeart/2008/layout/BendingPictureCaptionList"/>
    <dgm:cxn modelId="{7AC76F4E-6039-4865-84EA-39346C9CAC86}" type="presParOf" srcId="{BBEAAF8D-B3C6-40D7-813A-070C0309758C}" destId="{91CCAC26-D318-43C5-968A-EA95B4DD2AD0}" srcOrd="2" destOrd="0" presId="urn:microsoft.com/office/officeart/2008/layout/BendingPictureCaptionList"/>
    <dgm:cxn modelId="{6228D932-697F-4487-8388-8F1B37A3C2F4}" type="presParOf" srcId="{91CCAC26-D318-43C5-968A-EA95B4DD2AD0}" destId="{E941050D-FD01-40A7-9C41-7BFF08C77080}" srcOrd="0" destOrd="0" presId="urn:microsoft.com/office/officeart/2008/layout/BendingPictureCaptionList"/>
    <dgm:cxn modelId="{5910C7EC-936E-40D1-BAFE-F9362C54AB88}" type="presParOf" srcId="{91CCAC26-D318-43C5-968A-EA95B4DD2AD0}" destId="{D8094EAB-72F2-4ADE-A858-36186E8EB830}" srcOrd="1" destOrd="0" presId="urn:microsoft.com/office/officeart/2008/layout/BendingPictureCaptionList"/>
    <dgm:cxn modelId="{6C650B71-FC1F-42ED-98A7-BC8C1270378E}" type="presParOf" srcId="{BBEAAF8D-B3C6-40D7-813A-070C0309758C}" destId="{14143221-D20D-4A60-86A8-EDF054BA21E9}" srcOrd="3" destOrd="0" presId="urn:microsoft.com/office/officeart/2008/layout/BendingPictureCaptionList"/>
    <dgm:cxn modelId="{54AC3E50-3B27-4756-B2C8-DB68D2AAE9A5}" type="presParOf" srcId="{BBEAAF8D-B3C6-40D7-813A-070C0309758C}" destId="{796944AF-A4C2-4CB9-95DB-D5354E2AD8C3}" srcOrd="4" destOrd="0" presId="urn:microsoft.com/office/officeart/2008/layout/BendingPictureCaptionList"/>
    <dgm:cxn modelId="{69232777-8D3A-4903-9F23-9A6DAA0E0E71}" type="presParOf" srcId="{796944AF-A4C2-4CB9-95DB-D5354E2AD8C3}" destId="{8C548196-C021-4149-8E8E-577EC47F3A57}" srcOrd="0" destOrd="0" presId="urn:microsoft.com/office/officeart/2008/layout/BendingPictureCaptionList"/>
    <dgm:cxn modelId="{136E54FC-BC65-48C2-B3AF-7A9153C60A54}" type="presParOf" srcId="{796944AF-A4C2-4CB9-95DB-D5354E2AD8C3}" destId="{05AD7F8C-2ACB-422D-8AFF-9D360B1E21DE}" srcOrd="1" destOrd="0" presId="urn:microsoft.com/office/officeart/2008/layout/BendingPictureCaptionList"/>
    <dgm:cxn modelId="{B3EBB765-B867-4907-BAA9-3B5F31D46DE5}" type="presParOf" srcId="{BBEAAF8D-B3C6-40D7-813A-070C0309758C}" destId="{3EDF1898-A7FA-4CE4-BC6A-F59648C87D59}" srcOrd="5" destOrd="0" presId="urn:microsoft.com/office/officeart/2008/layout/BendingPictureCaptionList"/>
    <dgm:cxn modelId="{343BFD06-E14E-43F9-B7A6-8B2478A57860}" type="presParOf" srcId="{BBEAAF8D-B3C6-40D7-813A-070C0309758C}" destId="{E4E913BF-E758-4C23-802B-EAA96589D0D8}" srcOrd="6" destOrd="0" presId="urn:microsoft.com/office/officeart/2008/layout/BendingPictureCaptionList"/>
    <dgm:cxn modelId="{DA38753F-675E-439D-A999-EAB498A9BB0F}" type="presParOf" srcId="{E4E913BF-E758-4C23-802B-EAA96589D0D8}" destId="{E50B0AAB-AD98-4750-831D-28D81499CA16}" srcOrd="0" destOrd="0" presId="urn:microsoft.com/office/officeart/2008/layout/BendingPictureCaptionList"/>
    <dgm:cxn modelId="{615495BE-F0E0-4FFB-8F44-3E160D0D9A22}" type="presParOf" srcId="{E4E913BF-E758-4C23-802B-EAA96589D0D8}" destId="{00125842-AE86-4267-ACFC-35AE60730030}" srcOrd="1" destOrd="0" presId="urn:microsoft.com/office/officeart/2008/layout/BendingPictureCaptionList"/>
    <dgm:cxn modelId="{97FDC680-B3A2-4D0B-8AD8-7FD78E7873B2}" type="presParOf" srcId="{BBEAAF8D-B3C6-40D7-813A-070C0309758C}" destId="{A95CE6F7-F4A0-47B8-8E7C-6A60ECA5D073}" srcOrd="7" destOrd="0" presId="urn:microsoft.com/office/officeart/2008/layout/BendingPictureCaptionList"/>
    <dgm:cxn modelId="{78E925E7-C592-4D76-95E0-FC6B6CCB4FBF}" type="presParOf" srcId="{BBEAAF8D-B3C6-40D7-813A-070C0309758C}" destId="{C8F03E6C-B2B7-44FB-BDF0-CA923CA59DC4}" srcOrd="8" destOrd="0" presId="urn:microsoft.com/office/officeart/2008/layout/BendingPictureCaptionList"/>
    <dgm:cxn modelId="{1186B28A-9AE9-48FB-80E5-CFE6DB1D9D2C}" type="presParOf" srcId="{C8F03E6C-B2B7-44FB-BDF0-CA923CA59DC4}" destId="{924C57C1-4F11-4C28-B125-142CA15FE15E}" srcOrd="0" destOrd="0" presId="urn:microsoft.com/office/officeart/2008/layout/BendingPictureCaptionList"/>
    <dgm:cxn modelId="{F926E8ED-6C7A-4740-8B7B-E952C77EEFDD}" type="presParOf" srcId="{C8F03E6C-B2B7-44FB-BDF0-CA923CA59DC4}" destId="{B89AAE3E-4B18-42C9-B68A-8F3F4432B087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710380B-EFDA-417A-B78E-D2AB0CDEC099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91A9D5AE-CD3B-4B3E-86D8-0BB4E4C2D56C}">
      <dgm:prSet phldrT="[Текст]" custT="1"/>
      <dgm:spPr/>
      <dgm:t>
        <a:bodyPr/>
        <a:lstStyle/>
        <a:p>
          <a:r>
            <a:rPr lang="uk-UA" sz="3200" b="1" i="0" u="none" dirty="0" smtClean="0"/>
            <a:t>80 600</a:t>
          </a:r>
          <a:r>
            <a:rPr lang="uk-UA" sz="2900" b="0" i="0" u="none" dirty="0" smtClean="0"/>
            <a:t/>
          </a:r>
          <a:br>
            <a:rPr lang="uk-UA" sz="2900" b="0" i="0" u="none" dirty="0" smtClean="0"/>
          </a:br>
          <a:r>
            <a:rPr lang="uk-UA" sz="2900" b="0" i="0" u="none" dirty="0" smtClean="0"/>
            <a:t>доларів </a:t>
          </a:r>
          <a:br>
            <a:rPr lang="uk-UA" sz="2900" b="0" i="0" u="none" dirty="0" smtClean="0"/>
          </a:br>
          <a:r>
            <a:rPr lang="uk-UA" sz="2900" b="0" i="0" u="none" dirty="0" smtClean="0"/>
            <a:t>на одного потерпілого</a:t>
          </a:r>
          <a:endParaRPr lang="uk-UA" sz="2900" b="0" dirty="0"/>
        </a:p>
      </dgm:t>
    </dgm:pt>
    <dgm:pt modelId="{CD790039-42F1-43E9-94E6-DD8F13A17E4A}" type="parTrans" cxnId="{55327820-EB8D-41F1-BE15-3360CF670686}">
      <dgm:prSet/>
      <dgm:spPr/>
      <dgm:t>
        <a:bodyPr/>
        <a:lstStyle/>
        <a:p>
          <a:endParaRPr lang="uk-UA"/>
        </a:p>
      </dgm:t>
    </dgm:pt>
    <dgm:pt modelId="{8B60DD6F-3ABC-4816-8FCD-E196B46716F9}" type="sibTrans" cxnId="{55327820-EB8D-41F1-BE15-3360CF670686}">
      <dgm:prSet/>
      <dgm:spPr/>
      <dgm:t>
        <a:bodyPr/>
        <a:lstStyle/>
        <a:p>
          <a:endParaRPr lang="uk-UA"/>
        </a:p>
      </dgm:t>
    </dgm:pt>
    <dgm:pt modelId="{169D44C6-61F1-4E07-85DC-8D07A697B937}">
      <dgm:prSet phldrT="[Текст]" custT="1"/>
      <dgm:spPr/>
      <dgm:t>
        <a:bodyPr/>
        <a:lstStyle/>
        <a:p>
          <a:r>
            <a:rPr lang="uk-UA" sz="3200" b="1" dirty="0" smtClean="0"/>
            <a:t>59,31</a:t>
          </a:r>
          <a:r>
            <a:rPr lang="uk-UA" sz="3600" b="0" dirty="0" smtClean="0"/>
            <a:t> </a:t>
          </a:r>
          <a:br>
            <a:rPr lang="uk-UA" sz="3600" b="0" dirty="0" smtClean="0"/>
          </a:br>
          <a:r>
            <a:rPr lang="uk-UA" sz="2900" b="0" dirty="0" smtClean="0"/>
            <a:t>доларів</a:t>
          </a:r>
          <a:br>
            <a:rPr lang="uk-UA" sz="2900" b="0" dirty="0" smtClean="0"/>
          </a:br>
          <a:r>
            <a:rPr lang="uk-UA" sz="2900" b="0" dirty="0" smtClean="0"/>
            <a:t>на душу населення</a:t>
          </a:r>
          <a:endParaRPr lang="uk-UA" sz="2900" b="0" dirty="0"/>
        </a:p>
      </dgm:t>
    </dgm:pt>
    <dgm:pt modelId="{1123BDB5-D5E7-48F1-98AE-882B4E8ADD22}" type="parTrans" cxnId="{1F2E3FE8-3234-426A-B116-6A76232DAF7C}">
      <dgm:prSet/>
      <dgm:spPr/>
      <dgm:t>
        <a:bodyPr/>
        <a:lstStyle/>
        <a:p>
          <a:endParaRPr lang="uk-UA"/>
        </a:p>
      </dgm:t>
    </dgm:pt>
    <dgm:pt modelId="{5418B754-8ABF-47E9-AEA8-14168C47F98A}" type="sibTrans" cxnId="{1F2E3FE8-3234-426A-B116-6A76232DAF7C}">
      <dgm:prSet/>
      <dgm:spPr/>
      <dgm:t>
        <a:bodyPr/>
        <a:lstStyle/>
        <a:p>
          <a:endParaRPr lang="uk-UA"/>
        </a:p>
      </dgm:t>
    </dgm:pt>
    <dgm:pt modelId="{B8867DE5-F579-4B78-B9D6-6DA7A8C44143}">
      <dgm:prSet phldrT="[Текст]" custT="1"/>
      <dgm:spPr/>
      <dgm:t>
        <a:bodyPr/>
        <a:lstStyle/>
        <a:p>
          <a:r>
            <a:rPr lang="uk-UA" sz="3200" b="1" dirty="0" smtClean="0"/>
            <a:t>2 500 млн.</a:t>
          </a:r>
          <a:r>
            <a:rPr lang="uk-UA" sz="2900" dirty="0" smtClean="0"/>
            <a:t> доларів в абсолютному виразі</a:t>
          </a:r>
          <a:endParaRPr lang="uk-UA" sz="2900" dirty="0"/>
        </a:p>
      </dgm:t>
    </dgm:pt>
    <dgm:pt modelId="{94427DD5-9654-44EB-B689-F9365C71AFFE}" type="parTrans" cxnId="{51E7003C-31C0-4DC9-9461-83BB963620D0}">
      <dgm:prSet/>
      <dgm:spPr/>
      <dgm:t>
        <a:bodyPr/>
        <a:lstStyle/>
        <a:p>
          <a:endParaRPr lang="uk-UA"/>
        </a:p>
      </dgm:t>
    </dgm:pt>
    <dgm:pt modelId="{A80B99A6-813C-4DAC-8587-E9634DE39BBE}" type="sibTrans" cxnId="{51E7003C-31C0-4DC9-9461-83BB963620D0}">
      <dgm:prSet/>
      <dgm:spPr/>
      <dgm:t>
        <a:bodyPr/>
        <a:lstStyle/>
        <a:p>
          <a:endParaRPr lang="uk-UA"/>
        </a:p>
      </dgm:t>
    </dgm:pt>
    <dgm:pt modelId="{526B6A01-2CF7-4BA9-833F-148258FA74E5}" type="pres">
      <dgm:prSet presAssocID="{3710380B-EFDA-417A-B78E-D2AB0CDEC099}" presName="Name0" presStyleCnt="0">
        <dgm:presLayoutVars>
          <dgm:dir/>
          <dgm:resizeHandles val="exact"/>
        </dgm:presLayoutVars>
      </dgm:prSet>
      <dgm:spPr/>
    </dgm:pt>
    <dgm:pt modelId="{B81C24D8-A51A-43ED-91F5-197CE02787A7}" type="pres">
      <dgm:prSet presAssocID="{3710380B-EFDA-417A-B78E-D2AB0CDEC099}" presName="fgShape" presStyleLbl="fgShp" presStyleIdx="0" presStyleCnt="1"/>
      <dgm:spPr/>
    </dgm:pt>
    <dgm:pt modelId="{0009942A-3574-4045-8BBE-2887735DC2AA}" type="pres">
      <dgm:prSet presAssocID="{3710380B-EFDA-417A-B78E-D2AB0CDEC099}" presName="linComp" presStyleCnt="0"/>
      <dgm:spPr/>
    </dgm:pt>
    <dgm:pt modelId="{F535A6D2-7940-4316-B4A8-21BEC6E723EA}" type="pres">
      <dgm:prSet presAssocID="{B8867DE5-F579-4B78-B9D6-6DA7A8C44143}" presName="compNode" presStyleCnt="0"/>
      <dgm:spPr/>
    </dgm:pt>
    <dgm:pt modelId="{145A60A7-E4F2-4D5C-A39B-4B0C00287590}" type="pres">
      <dgm:prSet presAssocID="{B8867DE5-F579-4B78-B9D6-6DA7A8C44143}" presName="bkgdShape" presStyleLbl="node1" presStyleIdx="0" presStyleCnt="3"/>
      <dgm:spPr/>
      <dgm:t>
        <a:bodyPr/>
        <a:lstStyle/>
        <a:p>
          <a:endParaRPr lang="uk-UA"/>
        </a:p>
      </dgm:t>
    </dgm:pt>
    <dgm:pt modelId="{92DEE5B5-D7DB-42C5-8560-F6C57988BAEE}" type="pres">
      <dgm:prSet presAssocID="{B8867DE5-F579-4B78-B9D6-6DA7A8C44143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DB7A8AC-1A12-49DB-8EFB-F68E502294A6}" type="pres">
      <dgm:prSet presAssocID="{B8867DE5-F579-4B78-B9D6-6DA7A8C44143}" presName="invisiNode" presStyleLbl="node1" presStyleIdx="0" presStyleCnt="3"/>
      <dgm:spPr/>
    </dgm:pt>
    <dgm:pt modelId="{5F2E2647-855C-4D33-AA08-B2D95EF2A745}" type="pres">
      <dgm:prSet presAssocID="{B8867DE5-F579-4B78-B9D6-6DA7A8C44143}" presName="imagNode" presStyleLbl="fgImgPlace1" presStyleIdx="0" presStyleCnt="3"/>
      <dgm:spPr>
        <a:blipFill rotWithShape="1"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</dgm:spPr>
    </dgm:pt>
    <dgm:pt modelId="{8F770A03-88F9-4F2F-B588-B61B35D87AEB}" type="pres">
      <dgm:prSet presAssocID="{A80B99A6-813C-4DAC-8587-E9634DE39BBE}" presName="sibTrans" presStyleLbl="sibTrans2D1" presStyleIdx="0" presStyleCnt="0"/>
      <dgm:spPr/>
      <dgm:t>
        <a:bodyPr/>
        <a:lstStyle/>
        <a:p>
          <a:endParaRPr lang="uk-UA"/>
        </a:p>
      </dgm:t>
    </dgm:pt>
    <dgm:pt modelId="{C5F181A7-5A03-4AA2-998F-464B38E706FF}" type="pres">
      <dgm:prSet presAssocID="{91A9D5AE-CD3B-4B3E-86D8-0BB4E4C2D56C}" presName="compNode" presStyleCnt="0"/>
      <dgm:spPr/>
    </dgm:pt>
    <dgm:pt modelId="{417B8229-FE3F-4817-8706-0398BED713AA}" type="pres">
      <dgm:prSet presAssocID="{91A9D5AE-CD3B-4B3E-86D8-0BB4E4C2D56C}" presName="bkgdShape" presStyleLbl="node1" presStyleIdx="1" presStyleCnt="3"/>
      <dgm:spPr/>
      <dgm:t>
        <a:bodyPr/>
        <a:lstStyle/>
        <a:p>
          <a:endParaRPr lang="uk-UA"/>
        </a:p>
      </dgm:t>
    </dgm:pt>
    <dgm:pt modelId="{50F7539E-6447-4CBE-8DD1-8290634B11AC}" type="pres">
      <dgm:prSet presAssocID="{91A9D5AE-CD3B-4B3E-86D8-0BB4E4C2D56C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A6F2B98-7750-42DB-A313-363DFDE2A530}" type="pres">
      <dgm:prSet presAssocID="{91A9D5AE-CD3B-4B3E-86D8-0BB4E4C2D56C}" presName="invisiNode" presStyleLbl="node1" presStyleIdx="1" presStyleCnt="3"/>
      <dgm:spPr/>
    </dgm:pt>
    <dgm:pt modelId="{19B1E6BE-8C70-4DDD-AAD3-7D273074F0B2}" type="pres">
      <dgm:prSet presAssocID="{91A9D5AE-CD3B-4B3E-86D8-0BB4E4C2D56C}" presName="imagNode" presStyleLbl="fgImgPlace1" presStyleIdx="1" presStyleCnt="3"/>
      <dgm:spPr/>
    </dgm:pt>
    <dgm:pt modelId="{70C089D0-675A-4EF0-A896-0279661DF75C}" type="pres">
      <dgm:prSet presAssocID="{8B60DD6F-3ABC-4816-8FCD-E196B46716F9}" presName="sibTrans" presStyleLbl="sibTrans2D1" presStyleIdx="0" presStyleCnt="0"/>
      <dgm:spPr/>
      <dgm:t>
        <a:bodyPr/>
        <a:lstStyle/>
        <a:p>
          <a:endParaRPr lang="uk-UA"/>
        </a:p>
      </dgm:t>
    </dgm:pt>
    <dgm:pt modelId="{2D7D64F8-2F57-4174-8E2A-AD2B96C8979F}" type="pres">
      <dgm:prSet presAssocID="{169D44C6-61F1-4E07-85DC-8D07A697B937}" presName="compNode" presStyleCnt="0"/>
      <dgm:spPr/>
    </dgm:pt>
    <dgm:pt modelId="{6091D251-8451-4D62-84EB-194E2B9015C9}" type="pres">
      <dgm:prSet presAssocID="{169D44C6-61F1-4E07-85DC-8D07A697B937}" presName="bkgdShape" presStyleLbl="node1" presStyleIdx="2" presStyleCnt="3"/>
      <dgm:spPr/>
      <dgm:t>
        <a:bodyPr/>
        <a:lstStyle/>
        <a:p>
          <a:endParaRPr lang="uk-UA"/>
        </a:p>
      </dgm:t>
    </dgm:pt>
    <dgm:pt modelId="{B3D3571E-9AF0-4239-884B-3D28DA40CAEB}" type="pres">
      <dgm:prSet presAssocID="{169D44C6-61F1-4E07-85DC-8D07A697B937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85BB43A-A3A5-4F25-B026-36EA683E9164}" type="pres">
      <dgm:prSet presAssocID="{169D44C6-61F1-4E07-85DC-8D07A697B937}" presName="invisiNode" presStyleLbl="node1" presStyleIdx="2" presStyleCnt="3"/>
      <dgm:spPr/>
    </dgm:pt>
    <dgm:pt modelId="{086171DB-1067-4762-AC2E-55921DEC70D4}" type="pres">
      <dgm:prSet presAssocID="{169D44C6-61F1-4E07-85DC-8D07A697B937}" presName="imagNode" presStyleLbl="fgImgPlace1" presStyleIdx="2" presStyleCnt="3"/>
      <dgm:spPr/>
    </dgm:pt>
  </dgm:ptLst>
  <dgm:cxnLst>
    <dgm:cxn modelId="{55327820-EB8D-41F1-BE15-3360CF670686}" srcId="{3710380B-EFDA-417A-B78E-D2AB0CDEC099}" destId="{91A9D5AE-CD3B-4B3E-86D8-0BB4E4C2D56C}" srcOrd="1" destOrd="0" parTransId="{CD790039-42F1-43E9-94E6-DD8F13A17E4A}" sibTransId="{8B60DD6F-3ABC-4816-8FCD-E196B46716F9}"/>
    <dgm:cxn modelId="{ACB475A5-3B12-4511-9D7C-60E174B35E76}" type="presOf" srcId="{91A9D5AE-CD3B-4B3E-86D8-0BB4E4C2D56C}" destId="{417B8229-FE3F-4817-8706-0398BED713AA}" srcOrd="0" destOrd="0" presId="urn:microsoft.com/office/officeart/2005/8/layout/hList7"/>
    <dgm:cxn modelId="{BC0E53F9-00B7-4D2D-8788-3A13875AC5CA}" type="presOf" srcId="{A80B99A6-813C-4DAC-8587-E9634DE39BBE}" destId="{8F770A03-88F9-4F2F-B588-B61B35D87AEB}" srcOrd="0" destOrd="0" presId="urn:microsoft.com/office/officeart/2005/8/layout/hList7"/>
    <dgm:cxn modelId="{022B0802-ABD7-4EB0-BFD8-A48E5D70704E}" type="presOf" srcId="{3710380B-EFDA-417A-B78E-D2AB0CDEC099}" destId="{526B6A01-2CF7-4BA9-833F-148258FA74E5}" srcOrd="0" destOrd="0" presId="urn:microsoft.com/office/officeart/2005/8/layout/hList7"/>
    <dgm:cxn modelId="{DA5A976E-C21B-47C8-BA0D-7542FE0D05ED}" type="presOf" srcId="{8B60DD6F-3ABC-4816-8FCD-E196B46716F9}" destId="{70C089D0-675A-4EF0-A896-0279661DF75C}" srcOrd="0" destOrd="0" presId="urn:microsoft.com/office/officeart/2005/8/layout/hList7"/>
    <dgm:cxn modelId="{7F9CC852-EC03-42FC-916A-34E3CE0FCC9E}" type="presOf" srcId="{169D44C6-61F1-4E07-85DC-8D07A697B937}" destId="{6091D251-8451-4D62-84EB-194E2B9015C9}" srcOrd="0" destOrd="0" presId="urn:microsoft.com/office/officeart/2005/8/layout/hList7"/>
    <dgm:cxn modelId="{A65EB8B5-EEFB-4685-A39E-71957770A9CD}" type="presOf" srcId="{B8867DE5-F579-4B78-B9D6-6DA7A8C44143}" destId="{92DEE5B5-D7DB-42C5-8560-F6C57988BAEE}" srcOrd="1" destOrd="0" presId="urn:microsoft.com/office/officeart/2005/8/layout/hList7"/>
    <dgm:cxn modelId="{6E73227D-C2E8-4540-B02C-493C0C126A70}" type="presOf" srcId="{169D44C6-61F1-4E07-85DC-8D07A697B937}" destId="{B3D3571E-9AF0-4239-884B-3D28DA40CAEB}" srcOrd="1" destOrd="0" presId="urn:microsoft.com/office/officeart/2005/8/layout/hList7"/>
    <dgm:cxn modelId="{78A5E209-9189-4BCF-9623-8B5764C63878}" type="presOf" srcId="{B8867DE5-F579-4B78-B9D6-6DA7A8C44143}" destId="{145A60A7-E4F2-4D5C-A39B-4B0C00287590}" srcOrd="0" destOrd="0" presId="urn:microsoft.com/office/officeart/2005/8/layout/hList7"/>
    <dgm:cxn modelId="{51E7003C-31C0-4DC9-9461-83BB963620D0}" srcId="{3710380B-EFDA-417A-B78E-D2AB0CDEC099}" destId="{B8867DE5-F579-4B78-B9D6-6DA7A8C44143}" srcOrd="0" destOrd="0" parTransId="{94427DD5-9654-44EB-B689-F9365C71AFFE}" sibTransId="{A80B99A6-813C-4DAC-8587-E9634DE39BBE}"/>
    <dgm:cxn modelId="{1F2E3FE8-3234-426A-B116-6A76232DAF7C}" srcId="{3710380B-EFDA-417A-B78E-D2AB0CDEC099}" destId="{169D44C6-61F1-4E07-85DC-8D07A697B937}" srcOrd="2" destOrd="0" parTransId="{1123BDB5-D5E7-48F1-98AE-882B4E8ADD22}" sibTransId="{5418B754-8ABF-47E9-AEA8-14168C47F98A}"/>
    <dgm:cxn modelId="{EFFBFE27-313C-4473-984F-6AC133FF221D}" type="presOf" srcId="{91A9D5AE-CD3B-4B3E-86D8-0BB4E4C2D56C}" destId="{50F7539E-6447-4CBE-8DD1-8290634B11AC}" srcOrd="1" destOrd="0" presId="urn:microsoft.com/office/officeart/2005/8/layout/hList7"/>
    <dgm:cxn modelId="{78A903FD-B864-4483-BFC4-2F4D74CEB71A}" type="presParOf" srcId="{526B6A01-2CF7-4BA9-833F-148258FA74E5}" destId="{B81C24D8-A51A-43ED-91F5-197CE02787A7}" srcOrd="0" destOrd="0" presId="urn:microsoft.com/office/officeart/2005/8/layout/hList7"/>
    <dgm:cxn modelId="{C1F02BFD-27F3-4AFB-910C-E2F9ECFCA2E7}" type="presParOf" srcId="{526B6A01-2CF7-4BA9-833F-148258FA74E5}" destId="{0009942A-3574-4045-8BBE-2887735DC2AA}" srcOrd="1" destOrd="0" presId="urn:microsoft.com/office/officeart/2005/8/layout/hList7"/>
    <dgm:cxn modelId="{12C17EF6-E8AE-49C2-BCA2-F6DD78FFD14A}" type="presParOf" srcId="{0009942A-3574-4045-8BBE-2887735DC2AA}" destId="{F535A6D2-7940-4316-B4A8-21BEC6E723EA}" srcOrd="0" destOrd="0" presId="urn:microsoft.com/office/officeart/2005/8/layout/hList7"/>
    <dgm:cxn modelId="{70296DCA-C3C9-44FD-9D24-179EA4617382}" type="presParOf" srcId="{F535A6D2-7940-4316-B4A8-21BEC6E723EA}" destId="{145A60A7-E4F2-4D5C-A39B-4B0C00287590}" srcOrd="0" destOrd="0" presId="urn:microsoft.com/office/officeart/2005/8/layout/hList7"/>
    <dgm:cxn modelId="{C8297305-95A4-4AE8-B061-48282F4E6E0F}" type="presParOf" srcId="{F535A6D2-7940-4316-B4A8-21BEC6E723EA}" destId="{92DEE5B5-D7DB-42C5-8560-F6C57988BAEE}" srcOrd="1" destOrd="0" presId="urn:microsoft.com/office/officeart/2005/8/layout/hList7"/>
    <dgm:cxn modelId="{6515B7E1-981C-4B75-8C3A-31367495694A}" type="presParOf" srcId="{F535A6D2-7940-4316-B4A8-21BEC6E723EA}" destId="{CDB7A8AC-1A12-49DB-8EFB-F68E502294A6}" srcOrd="2" destOrd="0" presId="urn:microsoft.com/office/officeart/2005/8/layout/hList7"/>
    <dgm:cxn modelId="{6AF8A82B-FAB6-4479-9AF9-6AFCB928CCE1}" type="presParOf" srcId="{F535A6D2-7940-4316-B4A8-21BEC6E723EA}" destId="{5F2E2647-855C-4D33-AA08-B2D95EF2A745}" srcOrd="3" destOrd="0" presId="urn:microsoft.com/office/officeart/2005/8/layout/hList7"/>
    <dgm:cxn modelId="{F37B4F47-0A42-4F4E-A02A-78C932E88032}" type="presParOf" srcId="{0009942A-3574-4045-8BBE-2887735DC2AA}" destId="{8F770A03-88F9-4F2F-B588-B61B35D87AEB}" srcOrd="1" destOrd="0" presId="urn:microsoft.com/office/officeart/2005/8/layout/hList7"/>
    <dgm:cxn modelId="{206AC9BB-20D1-48FA-81BF-F1FFBDC827A1}" type="presParOf" srcId="{0009942A-3574-4045-8BBE-2887735DC2AA}" destId="{C5F181A7-5A03-4AA2-998F-464B38E706FF}" srcOrd="2" destOrd="0" presId="urn:microsoft.com/office/officeart/2005/8/layout/hList7"/>
    <dgm:cxn modelId="{937114DE-A88E-4A44-9D90-A603D3CC06B0}" type="presParOf" srcId="{C5F181A7-5A03-4AA2-998F-464B38E706FF}" destId="{417B8229-FE3F-4817-8706-0398BED713AA}" srcOrd="0" destOrd="0" presId="urn:microsoft.com/office/officeart/2005/8/layout/hList7"/>
    <dgm:cxn modelId="{A3CB1A8A-FB4F-46EB-A32C-0F2089F0C602}" type="presParOf" srcId="{C5F181A7-5A03-4AA2-998F-464B38E706FF}" destId="{50F7539E-6447-4CBE-8DD1-8290634B11AC}" srcOrd="1" destOrd="0" presId="urn:microsoft.com/office/officeart/2005/8/layout/hList7"/>
    <dgm:cxn modelId="{68EBD654-3018-4A84-9EAF-5284E4BD49A3}" type="presParOf" srcId="{C5F181A7-5A03-4AA2-998F-464B38E706FF}" destId="{0A6F2B98-7750-42DB-A313-363DFDE2A530}" srcOrd="2" destOrd="0" presId="urn:microsoft.com/office/officeart/2005/8/layout/hList7"/>
    <dgm:cxn modelId="{CC646DD2-F03C-453B-8EE4-F950406378BC}" type="presParOf" srcId="{C5F181A7-5A03-4AA2-998F-464B38E706FF}" destId="{19B1E6BE-8C70-4DDD-AAD3-7D273074F0B2}" srcOrd="3" destOrd="0" presId="urn:microsoft.com/office/officeart/2005/8/layout/hList7"/>
    <dgm:cxn modelId="{43323729-CA6F-48CA-99D3-018B92F05311}" type="presParOf" srcId="{0009942A-3574-4045-8BBE-2887735DC2AA}" destId="{70C089D0-675A-4EF0-A896-0279661DF75C}" srcOrd="3" destOrd="0" presId="urn:microsoft.com/office/officeart/2005/8/layout/hList7"/>
    <dgm:cxn modelId="{08407C86-2E59-4434-A628-EE8A7EE139F1}" type="presParOf" srcId="{0009942A-3574-4045-8BBE-2887735DC2AA}" destId="{2D7D64F8-2F57-4174-8E2A-AD2B96C8979F}" srcOrd="4" destOrd="0" presId="urn:microsoft.com/office/officeart/2005/8/layout/hList7"/>
    <dgm:cxn modelId="{35E95785-660C-4603-AAF1-B32B42A6FD42}" type="presParOf" srcId="{2D7D64F8-2F57-4174-8E2A-AD2B96C8979F}" destId="{6091D251-8451-4D62-84EB-194E2B9015C9}" srcOrd="0" destOrd="0" presId="urn:microsoft.com/office/officeart/2005/8/layout/hList7"/>
    <dgm:cxn modelId="{EE55E041-C02F-4046-86D0-B7B57AD6D3D9}" type="presParOf" srcId="{2D7D64F8-2F57-4174-8E2A-AD2B96C8979F}" destId="{B3D3571E-9AF0-4239-884B-3D28DA40CAEB}" srcOrd="1" destOrd="0" presId="urn:microsoft.com/office/officeart/2005/8/layout/hList7"/>
    <dgm:cxn modelId="{5B5A531B-9130-4AFC-8F31-7AADE6244B6C}" type="presParOf" srcId="{2D7D64F8-2F57-4174-8E2A-AD2B96C8979F}" destId="{A85BB43A-A3A5-4F25-B026-36EA683E9164}" srcOrd="2" destOrd="0" presId="urn:microsoft.com/office/officeart/2005/8/layout/hList7"/>
    <dgm:cxn modelId="{B29B397E-A940-4E9F-A6B9-57536140F746}" type="presParOf" srcId="{2D7D64F8-2F57-4174-8E2A-AD2B96C8979F}" destId="{086171DB-1067-4762-AC2E-55921DEC70D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10C909-1A92-4FD4-99AD-27F9C5700F5A}">
      <dsp:nvSpPr>
        <dsp:cNvPr id="0" name=""/>
        <dsp:cNvSpPr/>
      </dsp:nvSpPr>
      <dsp:spPr>
        <a:xfrm>
          <a:off x="0" y="1745675"/>
          <a:ext cx="4472025" cy="9186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u="none" kern="1200" dirty="0" smtClean="0"/>
            <a:t>Приймається висновок щодо доцільності проведення заходів</a:t>
          </a:r>
        </a:p>
      </dsp:txBody>
      <dsp:txXfrm>
        <a:off x="0" y="1745675"/>
        <a:ext cx="4472025" cy="918620"/>
      </dsp:txXfrm>
    </dsp:sp>
    <dsp:sp modelId="{A4E453F7-3DBE-44B1-85F8-DCE770969113}">
      <dsp:nvSpPr>
        <dsp:cNvPr id="0" name=""/>
        <dsp:cNvSpPr/>
      </dsp:nvSpPr>
      <dsp:spPr>
        <a:xfrm rot="10800000">
          <a:off x="0" y="117"/>
          <a:ext cx="4472025" cy="1774789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Проводиться порівняльний аналіз, який </a:t>
          </a:r>
          <a:r>
            <a:rPr lang="uk-UA" sz="2400" kern="1200" dirty="0" err="1" smtClean="0"/>
            <a:t>грунтується</a:t>
          </a:r>
          <a:r>
            <a:rPr lang="uk-UA" sz="2400" kern="1200" dirty="0" smtClean="0"/>
            <a:t> на </a:t>
          </a:r>
          <a:r>
            <a:rPr lang="uk-UA" sz="2400" b="1" kern="1200" dirty="0" smtClean="0"/>
            <a:t>кількісних </a:t>
          </a:r>
          <a:r>
            <a:rPr lang="uk-UA" sz="2400" kern="1200" dirty="0" smtClean="0"/>
            <a:t>показниках</a:t>
          </a:r>
          <a:endParaRPr lang="uk-UA" sz="2400" kern="1200" dirty="0"/>
        </a:p>
      </dsp:txBody>
      <dsp:txXfrm rot="10800000">
        <a:off x="0" y="117"/>
        <a:ext cx="4472025" cy="11532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10C909-1A92-4FD4-99AD-27F9C5700F5A}">
      <dsp:nvSpPr>
        <dsp:cNvPr id="0" name=""/>
        <dsp:cNvSpPr/>
      </dsp:nvSpPr>
      <dsp:spPr>
        <a:xfrm>
          <a:off x="0" y="1745675"/>
          <a:ext cx="4472025" cy="9186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u="none" kern="1200" dirty="0" smtClean="0"/>
            <a:t>Приймається висновок щодо доцільності проведення заходів</a:t>
          </a:r>
        </a:p>
      </dsp:txBody>
      <dsp:txXfrm>
        <a:off x="0" y="1745675"/>
        <a:ext cx="4472025" cy="918620"/>
      </dsp:txXfrm>
    </dsp:sp>
    <dsp:sp modelId="{A4E453F7-3DBE-44B1-85F8-DCE770969113}">
      <dsp:nvSpPr>
        <dsp:cNvPr id="0" name=""/>
        <dsp:cNvSpPr/>
      </dsp:nvSpPr>
      <dsp:spPr>
        <a:xfrm rot="10800000">
          <a:off x="0" y="117"/>
          <a:ext cx="4472025" cy="1774789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Проводиться порівняльний аналіз, який </a:t>
          </a:r>
          <a:r>
            <a:rPr lang="uk-UA" sz="2400" kern="1200" dirty="0" err="1" smtClean="0"/>
            <a:t>грунтується</a:t>
          </a:r>
          <a:r>
            <a:rPr lang="uk-UA" sz="2400" kern="1200" dirty="0" smtClean="0"/>
            <a:t> на </a:t>
          </a:r>
          <a:r>
            <a:rPr lang="uk-UA" sz="2400" b="1" kern="1200" dirty="0" smtClean="0"/>
            <a:t>вартісних </a:t>
          </a:r>
          <a:r>
            <a:rPr lang="uk-UA" sz="2400" kern="1200" dirty="0" smtClean="0"/>
            <a:t>показниках</a:t>
          </a:r>
          <a:endParaRPr lang="uk-UA" sz="2400" kern="1200" dirty="0"/>
        </a:p>
      </dsp:txBody>
      <dsp:txXfrm rot="10800000">
        <a:off x="0" y="117"/>
        <a:ext cx="4472025" cy="11532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7528B6-524D-453A-AE91-8B1E5C383952}">
      <dsp:nvSpPr>
        <dsp:cNvPr id="0" name=""/>
        <dsp:cNvSpPr/>
      </dsp:nvSpPr>
      <dsp:spPr>
        <a:xfrm>
          <a:off x="4576" y="0"/>
          <a:ext cx="4402335" cy="44644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400" kern="1200" dirty="0" smtClean="0"/>
            <a:t>Прямі</a:t>
          </a:r>
          <a:endParaRPr lang="uk-UA" sz="6400" kern="1200" dirty="0"/>
        </a:p>
      </dsp:txBody>
      <dsp:txXfrm>
        <a:off x="4576" y="0"/>
        <a:ext cx="4402335" cy="1339348"/>
      </dsp:txXfrm>
    </dsp:sp>
    <dsp:sp modelId="{540DA950-09EC-47B2-9411-4E1D8B8D79DB}">
      <dsp:nvSpPr>
        <dsp:cNvPr id="0" name=""/>
        <dsp:cNvSpPr/>
      </dsp:nvSpPr>
      <dsp:spPr>
        <a:xfrm>
          <a:off x="444810" y="1340193"/>
          <a:ext cx="3521868" cy="5164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збитки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власників</a:t>
          </a:r>
          <a:r>
            <a:rPr lang="ru-RU" sz="1600" kern="1200" dirty="0" smtClean="0"/>
            <a:t> </a:t>
          </a:r>
          <a:r>
            <a:rPr lang="uk-UA" sz="1600" kern="1200" dirty="0" smtClean="0"/>
            <a:t>автомобільного транспорту</a:t>
          </a:r>
          <a:endParaRPr lang="uk-UA" sz="1600" kern="1200" dirty="0"/>
        </a:p>
      </dsp:txBody>
      <dsp:txXfrm>
        <a:off x="459937" y="1355320"/>
        <a:ext cx="3491614" cy="486225"/>
      </dsp:txXfrm>
    </dsp:sp>
    <dsp:sp modelId="{1F1ED154-1584-429B-8D55-7C0D5ECBDE69}">
      <dsp:nvSpPr>
        <dsp:cNvPr id="0" name=""/>
        <dsp:cNvSpPr/>
      </dsp:nvSpPr>
      <dsp:spPr>
        <a:xfrm>
          <a:off x="444810" y="1936131"/>
          <a:ext cx="3521868" cy="5164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збитки від ліквідації наслідків </a:t>
          </a:r>
          <a:r>
            <a:rPr lang="ru-RU" sz="1600" kern="1200" dirty="0" smtClean="0"/>
            <a:t>ДТП на </a:t>
          </a:r>
          <a:r>
            <a:rPr lang="ru-RU" sz="1600" kern="1200" dirty="0" err="1" smtClean="0"/>
            <a:t>автомобільних</a:t>
          </a:r>
          <a:r>
            <a:rPr lang="ru-RU" sz="1600" kern="1200" dirty="0" smtClean="0"/>
            <a:t> дорогах</a:t>
          </a:r>
          <a:endParaRPr lang="uk-UA" sz="1600" kern="1200" dirty="0"/>
        </a:p>
      </dsp:txBody>
      <dsp:txXfrm>
        <a:off x="459937" y="1951258"/>
        <a:ext cx="3491614" cy="486225"/>
      </dsp:txXfrm>
    </dsp:sp>
    <dsp:sp modelId="{342D1C63-382E-43B5-B703-5A570DEA367F}">
      <dsp:nvSpPr>
        <dsp:cNvPr id="0" name=""/>
        <dsp:cNvSpPr/>
      </dsp:nvSpPr>
      <dsp:spPr>
        <a:xfrm>
          <a:off x="444810" y="2532070"/>
          <a:ext cx="3521868" cy="5164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витрати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поліції</a:t>
          </a:r>
          <a:r>
            <a:rPr lang="ru-RU" sz="1600" kern="1200" dirty="0" smtClean="0"/>
            <a:t> і </a:t>
          </a:r>
          <a:r>
            <a:rPr lang="ru-RU" sz="1600" kern="1200" dirty="0" err="1" smtClean="0"/>
            <a:t>юридичних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органів</a:t>
          </a:r>
          <a:r>
            <a:rPr lang="ru-RU" sz="1600" kern="1200" dirty="0" smtClean="0"/>
            <a:t> на </a:t>
          </a:r>
          <a:r>
            <a:rPr lang="ru-RU" sz="1600" kern="1200" dirty="0" err="1" smtClean="0"/>
            <a:t>розслідування</a:t>
          </a:r>
          <a:r>
            <a:rPr lang="ru-RU" sz="1600" kern="1200" dirty="0" smtClean="0"/>
            <a:t> ДТП</a:t>
          </a:r>
          <a:endParaRPr lang="uk-UA" sz="1600" kern="1200" dirty="0"/>
        </a:p>
      </dsp:txBody>
      <dsp:txXfrm>
        <a:off x="459937" y="2547197"/>
        <a:ext cx="3491614" cy="486225"/>
      </dsp:txXfrm>
    </dsp:sp>
    <dsp:sp modelId="{356D9449-ED09-45A9-9C4D-577F3FC4EC18}">
      <dsp:nvSpPr>
        <dsp:cNvPr id="0" name=""/>
        <dsp:cNvSpPr/>
      </dsp:nvSpPr>
      <dsp:spPr>
        <a:xfrm>
          <a:off x="444810" y="3128008"/>
          <a:ext cx="3521868" cy="5164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витрати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медичних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закладів</a:t>
          </a:r>
          <a:r>
            <a:rPr lang="ru-RU" sz="1600" kern="1200" dirty="0" smtClean="0"/>
            <a:t> на </a:t>
          </a:r>
          <a:r>
            <a:rPr lang="ru-RU" sz="1600" kern="1200" dirty="0" err="1" smtClean="0"/>
            <a:t>лікування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потерпілих</a:t>
          </a:r>
          <a:endParaRPr lang="uk-UA" sz="1600" kern="1200" dirty="0"/>
        </a:p>
      </dsp:txBody>
      <dsp:txXfrm>
        <a:off x="459937" y="3143135"/>
        <a:ext cx="3491614" cy="486225"/>
      </dsp:txXfrm>
    </dsp:sp>
    <dsp:sp modelId="{79F14138-B9BF-40B1-8FFF-41ECB120FE13}">
      <dsp:nvSpPr>
        <dsp:cNvPr id="0" name=""/>
        <dsp:cNvSpPr/>
      </dsp:nvSpPr>
      <dsp:spPr>
        <a:xfrm>
          <a:off x="444810" y="3723946"/>
          <a:ext cx="3521868" cy="5164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страхові виплати</a:t>
          </a:r>
          <a:endParaRPr lang="uk-UA" sz="1600" kern="1200" dirty="0"/>
        </a:p>
      </dsp:txBody>
      <dsp:txXfrm>
        <a:off x="459937" y="3739073"/>
        <a:ext cx="3491614" cy="486225"/>
      </dsp:txXfrm>
    </dsp:sp>
    <dsp:sp modelId="{570A4B2F-DF13-4FE8-8AB5-E0BB61B5DA77}">
      <dsp:nvSpPr>
        <dsp:cNvPr id="0" name=""/>
        <dsp:cNvSpPr/>
      </dsp:nvSpPr>
      <dsp:spPr>
        <a:xfrm>
          <a:off x="4737087" y="0"/>
          <a:ext cx="4402335" cy="446449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-190500" extrusionH="12700"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400" kern="1200" dirty="0" smtClean="0"/>
            <a:t>Непрямі</a:t>
          </a:r>
          <a:endParaRPr lang="uk-UA" sz="6400" kern="1200" dirty="0"/>
        </a:p>
      </dsp:txBody>
      <dsp:txXfrm>
        <a:off x="4737087" y="0"/>
        <a:ext cx="4402335" cy="1339348"/>
      </dsp:txXfrm>
    </dsp:sp>
    <dsp:sp modelId="{7C8B1CED-835D-4645-9657-688AFEFA76D3}">
      <dsp:nvSpPr>
        <dsp:cNvPr id="0" name=""/>
        <dsp:cNvSpPr/>
      </dsp:nvSpPr>
      <dsp:spPr>
        <a:xfrm>
          <a:off x="5177321" y="1340656"/>
          <a:ext cx="3521868" cy="134610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ysClr val="windowText" lastClr="000000"/>
              </a:solidFill>
            </a:rPr>
            <a:t>втрати</a:t>
          </a:r>
          <a:r>
            <a:rPr lang="ru-RU" sz="1600" kern="1200" dirty="0" smtClean="0">
              <a:solidFill>
                <a:sysClr val="windowText" lastClr="000000"/>
              </a:solidFill>
            </a:rPr>
            <a:t> народного </a:t>
          </a:r>
          <a:r>
            <a:rPr lang="ru-RU" sz="1600" kern="1200" dirty="0" err="1" smtClean="0">
              <a:solidFill>
                <a:sysClr val="windowText" lastClr="000000"/>
              </a:solidFill>
            </a:rPr>
            <a:t>господарства</a:t>
          </a:r>
          <a:r>
            <a:rPr lang="ru-RU" sz="1600" kern="1200" dirty="0" smtClean="0">
              <a:solidFill>
                <a:sysClr val="windowText" lastClr="000000"/>
              </a:solidFill>
            </a:rPr>
            <a:t> </a:t>
          </a:r>
          <a:r>
            <a:rPr lang="ru-RU" sz="1600" kern="1200" dirty="0" err="1" smtClean="0">
              <a:solidFill>
                <a:sysClr val="windowText" lastClr="000000"/>
              </a:solidFill>
            </a:rPr>
            <a:t>внаслідок</a:t>
          </a:r>
          <a:r>
            <a:rPr lang="ru-RU" sz="1600" kern="1200" dirty="0" smtClean="0">
              <a:solidFill>
                <a:sysClr val="windowText" lastClr="000000"/>
              </a:solidFill>
            </a:rPr>
            <a:t> </a:t>
          </a:r>
          <a:r>
            <a:rPr lang="ru-RU" sz="1600" kern="1200" dirty="0" err="1" smtClean="0">
              <a:solidFill>
                <a:sysClr val="windowText" lastClr="000000"/>
              </a:solidFill>
            </a:rPr>
            <a:t>вибуття</a:t>
          </a:r>
          <a:r>
            <a:rPr lang="ru-RU" sz="1600" kern="1200" dirty="0" smtClean="0">
              <a:solidFill>
                <a:sysClr val="windowText" lastClr="000000"/>
              </a:solidFill>
            </a:rPr>
            <a:t> </a:t>
          </a:r>
          <a:r>
            <a:rPr lang="ru-RU" sz="1600" kern="1200" dirty="0" err="1" smtClean="0">
              <a:solidFill>
                <a:sysClr val="windowText" lastClr="000000"/>
              </a:solidFill>
            </a:rPr>
            <a:t>людини</a:t>
          </a:r>
          <a:r>
            <a:rPr lang="ru-RU" sz="1600" kern="1200" dirty="0" smtClean="0">
              <a:solidFill>
                <a:sysClr val="windowText" lastClr="000000"/>
              </a:solidFill>
            </a:rPr>
            <a:t> з </a:t>
          </a:r>
          <a:r>
            <a:rPr lang="ru-RU" sz="1600" kern="1200" dirty="0" err="1" smtClean="0">
              <a:solidFill>
                <a:sysClr val="windowText" lastClr="000000"/>
              </a:solidFill>
            </a:rPr>
            <a:t>виробництва</a:t>
          </a:r>
          <a:endParaRPr lang="uk-UA" sz="1600" kern="1200" dirty="0">
            <a:solidFill>
              <a:sysClr val="windowText" lastClr="000000"/>
            </a:solidFill>
          </a:endParaRPr>
        </a:p>
      </dsp:txBody>
      <dsp:txXfrm>
        <a:off x="5216747" y="1380082"/>
        <a:ext cx="3443016" cy="1267254"/>
      </dsp:txXfrm>
    </dsp:sp>
    <dsp:sp modelId="{CA15311F-81C2-403D-9E6A-5D73C07CB308}">
      <dsp:nvSpPr>
        <dsp:cNvPr id="0" name=""/>
        <dsp:cNvSpPr/>
      </dsp:nvSpPr>
      <dsp:spPr>
        <a:xfrm>
          <a:off x="5177321" y="2893856"/>
          <a:ext cx="3521868" cy="134610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ysClr val="windowText" lastClr="000000"/>
              </a:solidFill>
            </a:rPr>
            <a:t>моральні</a:t>
          </a:r>
          <a:r>
            <a:rPr lang="ru-RU" sz="1600" kern="1200" dirty="0" smtClean="0">
              <a:solidFill>
                <a:sysClr val="windowText" lastClr="000000"/>
              </a:solidFill>
            </a:rPr>
            <a:t> </a:t>
          </a:r>
          <a:r>
            <a:rPr lang="ru-RU" sz="1600" kern="1200" dirty="0" err="1" smtClean="0">
              <a:solidFill>
                <a:sysClr val="windowText" lastClr="000000"/>
              </a:solidFill>
            </a:rPr>
            <a:t>втрати</a:t>
          </a:r>
          <a:endParaRPr lang="uk-UA" sz="1600" kern="1200" dirty="0">
            <a:solidFill>
              <a:sysClr val="windowText" lastClr="000000"/>
            </a:solidFill>
          </a:endParaRPr>
        </a:p>
      </dsp:txBody>
      <dsp:txXfrm>
        <a:off x="5216747" y="2933282"/>
        <a:ext cx="3443016" cy="12672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D06E7A-3740-4A01-B74D-3032F2468EC3}">
      <dsp:nvSpPr>
        <dsp:cNvPr id="0" name=""/>
        <dsp:cNvSpPr/>
      </dsp:nvSpPr>
      <dsp:spPr>
        <a:xfrm>
          <a:off x="1921" y="0"/>
          <a:ext cx="2989742" cy="532859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1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/>
            <a:t>І</a:t>
          </a:r>
          <a:endParaRPr lang="uk-UA" sz="2800" kern="1200" dirty="0"/>
        </a:p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kern="1200" dirty="0" smtClean="0"/>
            <a:t>Загибель та поранення людей</a:t>
          </a:r>
          <a:endParaRPr lang="uk-UA" sz="2800" kern="1200" dirty="0"/>
        </a:p>
      </dsp:txBody>
      <dsp:txXfrm>
        <a:off x="1921" y="2131436"/>
        <a:ext cx="2989742" cy="2131436"/>
      </dsp:txXfrm>
    </dsp:sp>
    <dsp:sp modelId="{56B877AE-3D9E-441E-8B54-71D99867EE7A}">
      <dsp:nvSpPr>
        <dsp:cNvPr id="0" name=""/>
        <dsp:cNvSpPr/>
      </dsp:nvSpPr>
      <dsp:spPr>
        <a:xfrm>
          <a:off x="690238" y="400371"/>
          <a:ext cx="1613108" cy="161310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68BD6A-7343-4CDD-8A81-DE22F0C7A76A}">
      <dsp:nvSpPr>
        <dsp:cNvPr id="0" name=""/>
        <dsp:cNvSpPr/>
      </dsp:nvSpPr>
      <dsp:spPr>
        <a:xfrm>
          <a:off x="3081356" y="0"/>
          <a:ext cx="2989742" cy="532859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1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/>
            <a:t>ІІ</a:t>
          </a:r>
          <a:endParaRPr lang="uk-UA" sz="2800" kern="1200" dirty="0"/>
        </a:p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kern="1200" dirty="0" smtClean="0"/>
            <a:t>Пошкодження транспортних засобів</a:t>
          </a:r>
          <a:endParaRPr lang="uk-UA" sz="2800" kern="1200" dirty="0"/>
        </a:p>
      </dsp:txBody>
      <dsp:txXfrm>
        <a:off x="3081356" y="2131436"/>
        <a:ext cx="2989742" cy="2131436"/>
      </dsp:txXfrm>
    </dsp:sp>
    <dsp:sp modelId="{E4393445-4F4E-4DBC-ABE4-5A046D5225F8}">
      <dsp:nvSpPr>
        <dsp:cNvPr id="0" name=""/>
        <dsp:cNvSpPr/>
      </dsp:nvSpPr>
      <dsp:spPr>
        <a:xfrm>
          <a:off x="3502702" y="656030"/>
          <a:ext cx="2147049" cy="110179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689D78-DA16-4960-A438-20E615752A24}">
      <dsp:nvSpPr>
        <dsp:cNvPr id="0" name=""/>
        <dsp:cNvSpPr/>
      </dsp:nvSpPr>
      <dsp:spPr>
        <a:xfrm>
          <a:off x="6160790" y="0"/>
          <a:ext cx="2989742" cy="532859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1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I</a:t>
          </a:r>
          <a:r>
            <a:rPr lang="uk-UA" sz="2800" kern="1200" dirty="0" smtClean="0"/>
            <a:t>ІІ</a:t>
          </a:r>
          <a:endParaRPr lang="uk-UA" sz="2800" kern="1200" dirty="0"/>
        </a:p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kern="1200" dirty="0" smtClean="0"/>
            <a:t>Пошкодження елементів автодороги</a:t>
          </a:r>
          <a:endParaRPr lang="uk-UA" sz="2800" kern="1200" dirty="0"/>
        </a:p>
      </dsp:txBody>
      <dsp:txXfrm>
        <a:off x="6160790" y="2131436"/>
        <a:ext cx="2989742" cy="2131436"/>
      </dsp:txXfrm>
    </dsp:sp>
    <dsp:sp modelId="{A024CEE6-CD74-4F5B-8196-C62839B8A0F0}">
      <dsp:nvSpPr>
        <dsp:cNvPr id="0" name=""/>
        <dsp:cNvSpPr/>
      </dsp:nvSpPr>
      <dsp:spPr>
        <a:xfrm>
          <a:off x="6849107" y="319715"/>
          <a:ext cx="1613108" cy="177442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6F60D1-E2D5-4FF9-BD7E-3C48CB716ADB}">
      <dsp:nvSpPr>
        <dsp:cNvPr id="0" name=""/>
        <dsp:cNvSpPr/>
      </dsp:nvSpPr>
      <dsp:spPr>
        <a:xfrm>
          <a:off x="366098" y="4262873"/>
          <a:ext cx="8420258" cy="799288"/>
        </a:xfrm>
        <a:prstGeom prst="leftRightArrow">
          <a:avLst/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471512-ECE5-4B44-9EF4-F59C3B3E3CA4}">
      <dsp:nvSpPr>
        <dsp:cNvPr id="0" name=""/>
        <dsp:cNvSpPr/>
      </dsp:nvSpPr>
      <dsp:spPr>
        <a:xfrm>
          <a:off x="617754" y="341984"/>
          <a:ext cx="976399" cy="175508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softEdge rad="31750"/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7E6EDE1-1E30-46F8-B83B-AD2B5F0DFA3A}">
      <dsp:nvSpPr>
        <dsp:cNvPr id="0" name=""/>
        <dsp:cNvSpPr/>
      </dsp:nvSpPr>
      <dsp:spPr>
        <a:xfrm>
          <a:off x="1455" y="1936929"/>
          <a:ext cx="2362567" cy="93096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Втрати</a:t>
          </a:r>
          <a:r>
            <a:rPr lang="ru-RU" sz="1600" kern="1200" dirty="0" smtClean="0"/>
            <a:t>, </a:t>
          </a:r>
          <a:r>
            <a:rPr lang="ru-RU" sz="1600" kern="1200" dirty="0" err="1" smtClean="0"/>
            <a:t>пов'язані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із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загибеллю</a:t>
          </a:r>
          <a:r>
            <a:rPr lang="ru-RU" sz="1600" kern="1200" dirty="0" smtClean="0"/>
            <a:t> людей, </a:t>
          </a:r>
          <a:r>
            <a:rPr lang="ru-RU" sz="1600" kern="1200" dirty="0" err="1" smtClean="0"/>
            <a:t>що</a:t>
          </a:r>
          <a:r>
            <a:rPr lang="ru-RU" sz="1600" kern="1200" dirty="0" smtClean="0"/>
            <a:t> не </a:t>
          </a:r>
          <a:r>
            <a:rPr lang="ru-RU" sz="1600" kern="1200" dirty="0" err="1" smtClean="0"/>
            <a:t>мали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сім'ї</a:t>
          </a:r>
          <a:endParaRPr lang="uk-UA" sz="1600" kern="1200" dirty="0"/>
        </a:p>
      </dsp:txBody>
      <dsp:txXfrm>
        <a:off x="1455" y="1936929"/>
        <a:ext cx="2362567" cy="930960"/>
      </dsp:txXfrm>
    </dsp:sp>
    <dsp:sp modelId="{E941050D-FD01-40A7-9C41-7BFF08C77080}">
      <dsp:nvSpPr>
        <dsp:cNvPr id="0" name=""/>
        <dsp:cNvSpPr/>
      </dsp:nvSpPr>
      <dsp:spPr>
        <a:xfrm>
          <a:off x="2583408" y="341984"/>
          <a:ext cx="2278257" cy="175508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softEdge rad="31750"/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8094EAB-72F2-4ADE-A858-36186E8EB830}">
      <dsp:nvSpPr>
        <dsp:cNvPr id="0" name=""/>
        <dsp:cNvSpPr/>
      </dsp:nvSpPr>
      <dsp:spPr>
        <a:xfrm>
          <a:off x="2618038" y="1936929"/>
          <a:ext cx="2362567" cy="93096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Втрати</a:t>
          </a:r>
          <a:r>
            <a:rPr lang="ru-RU" sz="1600" kern="1200" dirty="0" smtClean="0"/>
            <a:t>, </a:t>
          </a:r>
          <a:r>
            <a:rPr lang="ru-RU" sz="1600" kern="1200" dirty="0" err="1" smtClean="0"/>
            <a:t>пов'язані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із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загибеллю</a:t>
          </a:r>
          <a:r>
            <a:rPr lang="ru-RU" sz="1600" kern="1200" dirty="0" smtClean="0"/>
            <a:t> людей, </a:t>
          </a:r>
          <a:r>
            <a:rPr lang="ru-RU" sz="1600" kern="1200" dirty="0" err="1" smtClean="0"/>
            <a:t>що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мали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сім'ю</a:t>
          </a:r>
          <a:endParaRPr lang="uk-UA" sz="1600" kern="1200" dirty="0"/>
        </a:p>
      </dsp:txBody>
      <dsp:txXfrm>
        <a:off x="2618038" y="1936929"/>
        <a:ext cx="2362567" cy="930960"/>
      </dsp:txXfrm>
    </dsp:sp>
    <dsp:sp modelId="{8C548196-C021-4149-8E8E-577EC47F3A57}">
      <dsp:nvSpPr>
        <dsp:cNvPr id="0" name=""/>
        <dsp:cNvSpPr/>
      </dsp:nvSpPr>
      <dsp:spPr>
        <a:xfrm>
          <a:off x="5946474" y="752442"/>
          <a:ext cx="716031" cy="1367511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5AD7F8C-2ACB-422D-8AFF-9D360B1E21DE}">
      <dsp:nvSpPr>
        <dsp:cNvPr id="0" name=""/>
        <dsp:cNvSpPr/>
      </dsp:nvSpPr>
      <dsp:spPr>
        <a:xfrm>
          <a:off x="5199991" y="1923866"/>
          <a:ext cx="2362567" cy="93096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Втрати, пов'язані із загибеллю дітей</a:t>
          </a:r>
          <a:endParaRPr lang="uk-UA" sz="1600" kern="1200" dirty="0"/>
        </a:p>
      </dsp:txBody>
      <dsp:txXfrm>
        <a:off x="5199991" y="1923866"/>
        <a:ext cx="2362567" cy="930960"/>
      </dsp:txXfrm>
    </dsp:sp>
    <dsp:sp modelId="{E50B0AAB-AD98-4750-831D-28D81499CA16}">
      <dsp:nvSpPr>
        <dsp:cNvPr id="0" name=""/>
        <dsp:cNvSpPr/>
      </dsp:nvSpPr>
      <dsp:spPr>
        <a:xfrm>
          <a:off x="1746001" y="2913569"/>
          <a:ext cx="1301858" cy="1755087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softEdge rad="31750"/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0125842-AE86-4267-ACFC-35AE60730030}">
      <dsp:nvSpPr>
        <dsp:cNvPr id="0" name=""/>
        <dsp:cNvSpPr/>
      </dsp:nvSpPr>
      <dsp:spPr>
        <a:xfrm>
          <a:off x="1292431" y="4508515"/>
          <a:ext cx="2362567" cy="93096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Втрати, пов'язані з отриманням потерпілими інвалідності</a:t>
          </a:r>
          <a:endParaRPr lang="uk-UA" sz="1600" kern="1200" dirty="0"/>
        </a:p>
      </dsp:txBody>
      <dsp:txXfrm>
        <a:off x="1292431" y="4508515"/>
        <a:ext cx="2362567" cy="930960"/>
      </dsp:txXfrm>
    </dsp:sp>
    <dsp:sp modelId="{924C57C1-4F11-4C28-B125-142CA15FE15E}">
      <dsp:nvSpPr>
        <dsp:cNvPr id="0" name=""/>
        <dsp:cNvSpPr/>
      </dsp:nvSpPr>
      <dsp:spPr>
        <a:xfrm>
          <a:off x="3874384" y="2913569"/>
          <a:ext cx="2278257" cy="1755087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softEdge rad="31750"/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89AAE3E-4B18-42C9-B68A-8F3F4432B087}">
      <dsp:nvSpPr>
        <dsp:cNvPr id="0" name=""/>
        <dsp:cNvSpPr/>
      </dsp:nvSpPr>
      <dsp:spPr>
        <a:xfrm>
          <a:off x="3909015" y="4508515"/>
          <a:ext cx="2362567" cy="93096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Втрати</a:t>
          </a:r>
          <a:r>
            <a:rPr lang="ru-RU" sz="1600" kern="1200" dirty="0" smtClean="0"/>
            <a:t>, </a:t>
          </a:r>
          <a:r>
            <a:rPr lang="ru-RU" sz="1600" kern="1200" dirty="0" err="1" smtClean="0"/>
            <a:t>пов'язані</a:t>
          </a:r>
          <a:r>
            <a:rPr lang="ru-RU" sz="1600" kern="1200" dirty="0" smtClean="0"/>
            <a:t> з </a:t>
          </a:r>
          <a:r>
            <a:rPr lang="ru-RU" sz="1600" kern="1200" dirty="0" err="1" smtClean="0"/>
            <a:t>тимчасовою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непрацездатністю</a:t>
          </a:r>
          <a:endParaRPr lang="uk-UA" sz="1600" kern="1200" dirty="0"/>
        </a:p>
      </dsp:txBody>
      <dsp:txXfrm>
        <a:off x="3909015" y="4508515"/>
        <a:ext cx="2362567" cy="9309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5A60A7-E4F2-4D5C-A39B-4B0C00287590}">
      <dsp:nvSpPr>
        <dsp:cNvPr id="0" name=""/>
        <dsp:cNvSpPr/>
      </dsp:nvSpPr>
      <dsp:spPr>
        <a:xfrm>
          <a:off x="1882" y="0"/>
          <a:ext cx="2928578" cy="48868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/>
            <a:t>2 500 млн.</a:t>
          </a:r>
          <a:r>
            <a:rPr lang="uk-UA" sz="2900" kern="1200" dirty="0" smtClean="0"/>
            <a:t> доларів в абсолютному виразі</a:t>
          </a:r>
          <a:endParaRPr lang="uk-UA" sz="2900" kern="1200" dirty="0"/>
        </a:p>
      </dsp:txBody>
      <dsp:txXfrm>
        <a:off x="1882" y="1954736"/>
        <a:ext cx="2928578" cy="1954736"/>
      </dsp:txXfrm>
    </dsp:sp>
    <dsp:sp modelId="{5F2E2647-855C-4D33-AA08-B2D95EF2A745}">
      <dsp:nvSpPr>
        <dsp:cNvPr id="0" name=""/>
        <dsp:cNvSpPr/>
      </dsp:nvSpPr>
      <dsp:spPr>
        <a:xfrm>
          <a:off x="652512" y="293210"/>
          <a:ext cx="1627317" cy="1627317"/>
        </a:xfrm>
        <a:prstGeom prst="ellipse">
          <a:avLst/>
        </a:prstGeom>
        <a:blipFill rotWithShape="1"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7B8229-FE3F-4817-8706-0398BED713AA}">
      <dsp:nvSpPr>
        <dsp:cNvPr id="0" name=""/>
        <dsp:cNvSpPr/>
      </dsp:nvSpPr>
      <dsp:spPr>
        <a:xfrm>
          <a:off x="3018318" y="0"/>
          <a:ext cx="2928578" cy="48868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i="0" u="none" kern="1200" dirty="0" smtClean="0"/>
            <a:t>80 600</a:t>
          </a:r>
          <a:r>
            <a:rPr lang="uk-UA" sz="2900" b="0" i="0" u="none" kern="1200" dirty="0" smtClean="0"/>
            <a:t/>
          </a:r>
          <a:br>
            <a:rPr lang="uk-UA" sz="2900" b="0" i="0" u="none" kern="1200" dirty="0" smtClean="0"/>
          </a:br>
          <a:r>
            <a:rPr lang="uk-UA" sz="2900" b="0" i="0" u="none" kern="1200" dirty="0" smtClean="0"/>
            <a:t>доларів </a:t>
          </a:r>
          <a:br>
            <a:rPr lang="uk-UA" sz="2900" b="0" i="0" u="none" kern="1200" dirty="0" smtClean="0"/>
          </a:br>
          <a:r>
            <a:rPr lang="uk-UA" sz="2900" b="0" i="0" u="none" kern="1200" dirty="0" smtClean="0"/>
            <a:t>на одного потерпілого</a:t>
          </a:r>
          <a:endParaRPr lang="uk-UA" sz="2900" b="0" kern="1200" dirty="0"/>
        </a:p>
      </dsp:txBody>
      <dsp:txXfrm>
        <a:off x="3018318" y="1954736"/>
        <a:ext cx="2928578" cy="1954736"/>
      </dsp:txXfrm>
    </dsp:sp>
    <dsp:sp modelId="{19B1E6BE-8C70-4DDD-AAD3-7D273074F0B2}">
      <dsp:nvSpPr>
        <dsp:cNvPr id="0" name=""/>
        <dsp:cNvSpPr/>
      </dsp:nvSpPr>
      <dsp:spPr>
        <a:xfrm>
          <a:off x="3668948" y="293210"/>
          <a:ext cx="1627317" cy="162731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91D251-8451-4D62-84EB-194E2B9015C9}">
      <dsp:nvSpPr>
        <dsp:cNvPr id="0" name=""/>
        <dsp:cNvSpPr/>
      </dsp:nvSpPr>
      <dsp:spPr>
        <a:xfrm>
          <a:off x="6034754" y="0"/>
          <a:ext cx="2928578" cy="48868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/>
            <a:t>59,31</a:t>
          </a:r>
          <a:r>
            <a:rPr lang="uk-UA" sz="3600" b="0" kern="1200" dirty="0" smtClean="0"/>
            <a:t> </a:t>
          </a:r>
          <a:br>
            <a:rPr lang="uk-UA" sz="3600" b="0" kern="1200" dirty="0" smtClean="0"/>
          </a:br>
          <a:r>
            <a:rPr lang="uk-UA" sz="2900" b="0" kern="1200" dirty="0" smtClean="0"/>
            <a:t>доларів</a:t>
          </a:r>
          <a:br>
            <a:rPr lang="uk-UA" sz="2900" b="0" kern="1200" dirty="0" smtClean="0"/>
          </a:br>
          <a:r>
            <a:rPr lang="uk-UA" sz="2900" b="0" kern="1200" dirty="0" smtClean="0"/>
            <a:t>на душу населення</a:t>
          </a:r>
          <a:endParaRPr lang="uk-UA" sz="2900" b="0" kern="1200" dirty="0"/>
        </a:p>
      </dsp:txBody>
      <dsp:txXfrm>
        <a:off x="6034754" y="1954736"/>
        <a:ext cx="2928578" cy="1954736"/>
      </dsp:txXfrm>
    </dsp:sp>
    <dsp:sp modelId="{086171DB-1067-4762-AC2E-55921DEC70D4}">
      <dsp:nvSpPr>
        <dsp:cNvPr id="0" name=""/>
        <dsp:cNvSpPr/>
      </dsp:nvSpPr>
      <dsp:spPr>
        <a:xfrm>
          <a:off x="6685384" y="293210"/>
          <a:ext cx="1627317" cy="162731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1C24D8-A51A-43ED-91F5-197CE02787A7}">
      <dsp:nvSpPr>
        <dsp:cNvPr id="0" name=""/>
        <dsp:cNvSpPr/>
      </dsp:nvSpPr>
      <dsp:spPr>
        <a:xfrm>
          <a:off x="358608" y="3909472"/>
          <a:ext cx="8247997" cy="733026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199" cy="497444"/>
          </a:xfrm>
          <a:prstGeom prst="rect">
            <a:avLst/>
          </a:prstGeom>
        </p:spPr>
        <p:txBody>
          <a:bodyPr vert="horz" lIns="93552" tIns="46776" rIns="93552" bIns="46776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5163" y="0"/>
            <a:ext cx="2971199" cy="497444"/>
          </a:xfrm>
          <a:prstGeom prst="rect">
            <a:avLst/>
          </a:prstGeom>
        </p:spPr>
        <p:txBody>
          <a:bodyPr vert="horz" lIns="93552" tIns="46776" rIns="93552" bIns="46776" rtlCol="0"/>
          <a:lstStyle>
            <a:lvl1pPr algn="r">
              <a:defRPr sz="1200"/>
            </a:lvl1pPr>
          </a:lstStyle>
          <a:p>
            <a:fld id="{144AE615-AB5F-48DA-8BCF-C949EE62F398}" type="datetimeFigureOut">
              <a:rPr lang="uk-UA" smtClean="0"/>
              <a:t>17.11.2016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48215"/>
            <a:ext cx="2971199" cy="497444"/>
          </a:xfrm>
          <a:prstGeom prst="rect">
            <a:avLst/>
          </a:prstGeom>
        </p:spPr>
        <p:txBody>
          <a:bodyPr vert="horz" lIns="93552" tIns="46776" rIns="93552" bIns="46776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5163" y="9448215"/>
            <a:ext cx="2971199" cy="497444"/>
          </a:xfrm>
          <a:prstGeom prst="rect">
            <a:avLst/>
          </a:prstGeom>
        </p:spPr>
        <p:txBody>
          <a:bodyPr vert="horz" lIns="93552" tIns="46776" rIns="93552" bIns="46776" rtlCol="0" anchor="b"/>
          <a:lstStyle>
            <a:lvl1pPr algn="r">
              <a:defRPr sz="1200"/>
            </a:lvl1pPr>
          </a:lstStyle>
          <a:p>
            <a:fld id="{5F9F6F74-87BF-4831-AD5D-97212B8DD97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26818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71800" cy="497364"/>
          </a:xfrm>
          <a:prstGeom prst="rect">
            <a:avLst/>
          </a:prstGeom>
        </p:spPr>
        <p:txBody>
          <a:bodyPr vert="horz" lIns="93540" tIns="46770" rIns="93540" bIns="4677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5" y="2"/>
            <a:ext cx="2971800" cy="497364"/>
          </a:xfrm>
          <a:prstGeom prst="rect">
            <a:avLst/>
          </a:prstGeom>
        </p:spPr>
        <p:txBody>
          <a:bodyPr vert="horz" lIns="93540" tIns="46770" rIns="93540" bIns="46770" rtlCol="0"/>
          <a:lstStyle>
            <a:lvl1pPr algn="r">
              <a:defRPr sz="1200"/>
            </a:lvl1pPr>
          </a:lstStyle>
          <a:p>
            <a:fld id="{19B19B00-012D-4C66-82D2-5C9782DC2D96}" type="datetimeFigureOut">
              <a:rPr lang="uk-UA" smtClean="0"/>
              <a:pPr/>
              <a:t>17.11.2016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1388" y="746125"/>
            <a:ext cx="4975225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540" tIns="46770" rIns="93540" bIns="4677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724955"/>
            <a:ext cx="5486400" cy="4476274"/>
          </a:xfrm>
          <a:prstGeom prst="rect">
            <a:avLst/>
          </a:prstGeom>
        </p:spPr>
        <p:txBody>
          <a:bodyPr vert="horz" lIns="93540" tIns="46770" rIns="93540" bIns="4677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8186"/>
            <a:ext cx="2971800" cy="497364"/>
          </a:xfrm>
          <a:prstGeom prst="rect">
            <a:avLst/>
          </a:prstGeom>
        </p:spPr>
        <p:txBody>
          <a:bodyPr vert="horz" lIns="93540" tIns="46770" rIns="93540" bIns="4677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5" y="9448186"/>
            <a:ext cx="2971800" cy="497364"/>
          </a:xfrm>
          <a:prstGeom prst="rect">
            <a:avLst/>
          </a:prstGeom>
        </p:spPr>
        <p:txBody>
          <a:bodyPr vert="horz" lIns="93540" tIns="46770" rIns="93540" bIns="46770" rtlCol="0" anchor="b"/>
          <a:lstStyle>
            <a:lvl1pPr algn="r">
              <a:defRPr sz="1200"/>
            </a:lvl1pPr>
          </a:lstStyle>
          <a:p>
            <a:fld id="{9DAD6F25-400D-42B2-9AB8-A612F495D30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8375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F045D-11CF-427A-BF41-0F6D0F4AFCD2}" type="datetimeFigureOut">
              <a:rPr lang="uk-UA" smtClean="0"/>
              <a:pPr/>
              <a:t>17.11.2016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5FBED-7A5C-401D-8CC8-9EA45C5E369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822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F045D-11CF-427A-BF41-0F6D0F4AFCD2}" type="datetimeFigureOut">
              <a:rPr lang="uk-UA" smtClean="0"/>
              <a:pPr/>
              <a:t>17.11.2016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5FBED-7A5C-401D-8CC8-9EA45C5E369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4149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F045D-11CF-427A-BF41-0F6D0F4AFCD2}" type="datetimeFigureOut">
              <a:rPr lang="uk-UA" smtClean="0"/>
              <a:pPr/>
              <a:t>17.11.2016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5FBED-7A5C-401D-8CC8-9EA45C5E369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34518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F045D-11CF-427A-BF41-0F6D0F4AFCD2}" type="datetimeFigureOut">
              <a:rPr lang="uk-UA" smtClean="0"/>
              <a:pPr/>
              <a:t>17.11.2016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5FBED-7A5C-401D-8CC8-9EA45C5E369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3209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F045D-11CF-427A-BF41-0F6D0F4AFCD2}" type="datetimeFigureOut">
              <a:rPr lang="uk-UA" smtClean="0"/>
              <a:pPr/>
              <a:t>17.11.2016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5FBED-7A5C-401D-8CC8-9EA45C5E369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0209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F045D-11CF-427A-BF41-0F6D0F4AFCD2}" type="datetimeFigureOut">
              <a:rPr lang="uk-UA" smtClean="0"/>
              <a:pPr/>
              <a:t>17.11.2016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5FBED-7A5C-401D-8CC8-9EA45C5E369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26610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F045D-11CF-427A-BF41-0F6D0F4AFCD2}" type="datetimeFigureOut">
              <a:rPr lang="uk-UA" smtClean="0"/>
              <a:pPr/>
              <a:t>17.11.2016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5FBED-7A5C-401D-8CC8-9EA45C5E369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7854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F045D-11CF-427A-BF41-0F6D0F4AFCD2}" type="datetimeFigureOut">
              <a:rPr lang="uk-UA" smtClean="0"/>
              <a:pPr/>
              <a:t>17.11.2016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5FBED-7A5C-401D-8CC8-9EA45C5E369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0544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F045D-11CF-427A-BF41-0F6D0F4AFCD2}" type="datetimeFigureOut">
              <a:rPr lang="uk-UA" smtClean="0"/>
              <a:pPr/>
              <a:t>17.11.2016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5FBED-7A5C-401D-8CC8-9EA45C5E369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4636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F045D-11CF-427A-BF41-0F6D0F4AFCD2}" type="datetimeFigureOut">
              <a:rPr lang="uk-UA" smtClean="0"/>
              <a:pPr/>
              <a:t>17.11.2016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5FBED-7A5C-401D-8CC8-9EA45C5E369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03307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F045D-11CF-427A-BF41-0F6D0F4AFCD2}" type="datetimeFigureOut">
              <a:rPr lang="uk-UA" smtClean="0"/>
              <a:pPr/>
              <a:t>17.11.2016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5FBED-7A5C-401D-8CC8-9EA45C5E369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132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F045D-11CF-427A-BF41-0F6D0F4AFCD2}" type="datetimeFigureOut">
              <a:rPr lang="uk-UA" smtClean="0"/>
              <a:pPr/>
              <a:t>17.11.2016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5FBED-7A5C-401D-8CC8-9EA45C5E369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764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10" Type="http://schemas.openxmlformats.org/officeDocument/2006/relationships/image" Target="../media/image12.png"/><Relationship Id="rId4" Type="http://schemas.openxmlformats.org/officeDocument/2006/relationships/diagramData" Target="../diagrams/data6.xml"/><Relationship Id="rId9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diagramData" Target="../diagrams/data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7.jpeg"/><Relationship Id="rId17" Type="http://schemas.microsoft.com/office/2007/relationships/diagramDrawing" Target="../diagrams/drawing2.xml"/><Relationship Id="rId2" Type="http://schemas.openxmlformats.org/officeDocument/2006/relationships/image" Target="../media/image2.png"/><Relationship Id="rId16" Type="http://schemas.openxmlformats.org/officeDocument/2006/relationships/diagramColors" Target="../diagrams/colors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6.jpeg"/><Relationship Id="rId5" Type="http://schemas.openxmlformats.org/officeDocument/2006/relationships/diagramLayout" Target="../diagrams/layout1.xml"/><Relationship Id="rId15" Type="http://schemas.openxmlformats.org/officeDocument/2006/relationships/diagramQuickStyle" Target="../diagrams/quickStyle2.xml"/><Relationship Id="rId10" Type="http://schemas.openxmlformats.org/officeDocument/2006/relationships/image" Target="../media/image5.jpeg"/><Relationship Id="rId4" Type="http://schemas.openxmlformats.org/officeDocument/2006/relationships/diagramData" Target="../diagrams/data1.xml"/><Relationship Id="rId9" Type="http://schemas.openxmlformats.org/officeDocument/2006/relationships/image" Target="../media/image4.jpeg"/><Relationship Id="rId1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7180" y="2060848"/>
            <a:ext cx="8549640" cy="1470025"/>
          </a:xfrm>
        </p:spPr>
        <p:txBody>
          <a:bodyPr>
            <a:noAutofit/>
          </a:bodyPr>
          <a:lstStyle/>
          <a:p>
            <a:r>
              <a:rPr lang="uk-UA" dirty="0" smtClean="0"/>
              <a:t>Оцінка соціально-економічних втрат від дорожньо-транспортних пригод</a:t>
            </a:r>
            <a:endParaRPr lang="uk-UA" dirty="0"/>
          </a:p>
        </p:txBody>
      </p:sp>
      <p:pic>
        <p:nvPicPr>
          <p:cNvPr id="4" name="Picture 15" descr="http://www.ukravtodor.gov.ua/clients/ukrautodor.nsf/flag_gerb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3" y="12700"/>
            <a:ext cx="237648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05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 type="none" w="sm" len="med"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-8455" y="836712"/>
            <a:ext cx="9160911" cy="9525"/>
          </a:xfrm>
          <a:prstGeom prst="line">
            <a:avLst/>
          </a:prstGeom>
          <a:ln w="8890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62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3199"/>
            <a:ext cx="9144000" cy="78896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uk-UA" sz="2000" dirty="0" smtClean="0"/>
              <a:t>ДЕРЖАВНЕ АГЕНТСТВО АВТОМОБІЛЬНИХ ДОРІГ УКРАЇНИ</a:t>
            </a:r>
          </a:p>
          <a:p>
            <a:pPr algn="ctr"/>
            <a:r>
              <a:rPr lang="uk-UA" b="1" spc="500" dirty="0" smtClean="0"/>
              <a:t>УКРАВТОДОР</a:t>
            </a:r>
            <a:endParaRPr lang="uk-UA" b="1" spc="500" dirty="0"/>
          </a:p>
        </p:txBody>
      </p:sp>
      <p:sp>
        <p:nvSpPr>
          <p:cNvPr id="3" name="TextBox 2"/>
          <p:cNvSpPr txBox="1"/>
          <p:nvPr/>
        </p:nvSpPr>
        <p:spPr>
          <a:xfrm>
            <a:off x="1187624" y="4725144"/>
            <a:ext cx="676875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/>
              <a:t>Доповідач: </a:t>
            </a:r>
            <a:r>
              <a:rPr lang="uk-UA" sz="2000" u="sng" dirty="0" smtClean="0"/>
              <a:t>Стасюк Богдан Олександрович</a:t>
            </a:r>
          </a:p>
          <a:p>
            <a:pPr algn="ctr"/>
            <a:endParaRPr lang="uk-UA" i="1" dirty="0" smtClean="0"/>
          </a:p>
          <a:p>
            <a:pPr algn="ctr"/>
            <a:r>
              <a:rPr lang="uk-UA" i="1" dirty="0" smtClean="0"/>
              <a:t>Молодший науковий співробітник </a:t>
            </a:r>
          </a:p>
          <a:p>
            <a:pPr algn="ctr"/>
            <a:r>
              <a:rPr lang="uk-UA" i="1" dirty="0" smtClean="0"/>
              <a:t>Державного підприємства «Державний дорожній науково-дослідний інститут імені М.П. Шульгіна»</a:t>
            </a:r>
          </a:p>
          <a:p>
            <a:pPr algn="ctr"/>
            <a:endParaRPr lang="uk-UA" i="1" dirty="0"/>
          </a:p>
          <a:p>
            <a:pPr algn="ctr"/>
            <a:r>
              <a:rPr lang="uk-UA" sz="1200" dirty="0" smtClean="0"/>
              <a:t>Київ</a:t>
            </a:r>
            <a:br>
              <a:rPr lang="uk-UA" sz="1200" dirty="0" smtClean="0"/>
            </a:br>
            <a:r>
              <a:rPr lang="uk-UA" sz="1200" dirty="0" smtClean="0"/>
              <a:t>2016</a:t>
            </a:r>
            <a:endParaRPr lang="uk-UA" sz="1200" dirty="0"/>
          </a:p>
        </p:txBody>
      </p:sp>
    </p:spTree>
    <p:extLst>
      <p:ext uri="{BB962C8B-B14F-4D97-AF65-F5344CB8AC3E}">
        <p14:creationId xmlns:p14="http://schemas.microsoft.com/office/powerpoint/2010/main" val="179150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3199"/>
            <a:ext cx="9144000" cy="78896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ru-RU" sz="2400" b="1" dirty="0" err="1" smtClean="0">
                <a:latin typeface="+mj-lt"/>
              </a:rPr>
              <a:t>Інформаційно-аналітична</a:t>
            </a:r>
            <a:r>
              <a:rPr lang="ru-RU" sz="2400" b="1" dirty="0" smtClean="0">
                <a:latin typeface="+mj-lt"/>
              </a:rPr>
              <a:t> система</a:t>
            </a:r>
            <a:endParaRPr lang="uk-UA" sz="2400" b="1" dirty="0">
              <a:latin typeface="+mj-lt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05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 type="none" w="sm" len="med"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-8455" y="827187"/>
            <a:ext cx="9160911" cy="9525"/>
          </a:xfrm>
          <a:prstGeom prst="line">
            <a:avLst/>
          </a:prstGeom>
          <a:ln w="8890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62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1\Desktop\Емблема!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000" y="-1"/>
            <a:ext cx="792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611560" y="980728"/>
            <a:ext cx="7920880" cy="5801118"/>
            <a:chOff x="467544" y="980728"/>
            <a:chExt cx="7920880" cy="5801118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980728"/>
              <a:ext cx="5504612" cy="3096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4024" y="3685621"/>
              <a:ext cx="5504400" cy="309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5674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3199"/>
            <a:ext cx="9144000" cy="78896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uk-UA" sz="2400" b="1" dirty="0" smtClean="0">
                <a:latin typeface="+mj-lt"/>
              </a:rPr>
              <a:t>РЕЗУЛЬТАТ</a:t>
            </a:r>
            <a:endParaRPr lang="uk-UA" sz="2400" b="1" dirty="0">
              <a:latin typeface="+mj-lt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05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 type="none" w="sm" len="med"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-8455" y="827187"/>
            <a:ext cx="9160911" cy="9525"/>
          </a:xfrm>
          <a:prstGeom prst="line">
            <a:avLst/>
          </a:prstGeom>
          <a:ln w="8890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62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1\Desktop\Емблема!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000" y="-1"/>
            <a:ext cx="792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862435527"/>
              </p:ext>
            </p:extLst>
          </p:nvPr>
        </p:nvGraphicFramePr>
        <p:xfrm>
          <a:off x="37553" y="1844824"/>
          <a:ext cx="9106447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Правая фигурная скобка 18"/>
          <p:cNvSpPr/>
          <p:nvPr/>
        </p:nvSpPr>
        <p:spPr>
          <a:xfrm rot="5400000">
            <a:off x="4177949" y="3025423"/>
            <a:ext cx="447113" cy="6408712"/>
          </a:xfrm>
          <a:prstGeom prst="rightBrace">
            <a:avLst>
              <a:gd name="adj1" fmla="val 35991"/>
              <a:gd name="adj2" fmla="val 5000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1197149" y="2445679"/>
            <a:ext cx="0" cy="356054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 flipV="1">
            <a:off x="7605862" y="2445679"/>
            <a:ext cx="6524" cy="356054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212966" y="6381328"/>
            <a:ext cx="2377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54,8 млрд</a:t>
            </a:r>
            <a:r>
              <a:rPr lang="uk-UA" sz="2400" b="1" smtClean="0"/>
              <a:t>. </a:t>
            </a:r>
            <a:r>
              <a:rPr lang="uk-UA" sz="2400" b="1" dirty="0" smtClean="0"/>
              <a:t>грн.</a:t>
            </a:r>
            <a:endParaRPr lang="uk-UA" sz="2400" b="1" dirty="0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H="1">
            <a:off x="1197149" y="2445679"/>
            <a:ext cx="641523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283968" y="1049541"/>
            <a:ext cx="5165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На основі даних по аварійності за </a:t>
            </a:r>
            <a:r>
              <a:rPr lang="uk-UA" sz="2000" b="1" u="sng" dirty="0" smtClean="0"/>
              <a:t>2015</a:t>
            </a:r>
            <a:r>
              <a:rPr lang="uk-UA" sz="2000" dirty="0" smtClean="0"/>
              <a:t> рік отримано такі результати:</a:t>
            </a:r>
            <a:endParaRPr lang="uk-UA" sz="2000" dirty="0"/>
          </a:p>
        </p:txBody>
      </p:sp>
      <p:sp>
        <p:nvSpPr>
          <p:cNvPr id="39" name="TextBox 38"/>
          <p:cNvSpPr txBox="1"/>
          <p:nvPr/>
        </p:nvSpPr>
        <p:spPr>
          <a:xfrm>
            <a:off x="71281" y="1018764"/>
            <a:ext cx="4068671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РОЗДІЛ </a:t>
            </a:r>
            <a:r>
              <a:rPr lang="en-US" sz="2800" dirty="0" smtClean="0"/>
              <a:t>I</a:t>
            </a:r>
            <a:r>
              <a:rPr lang="uk-UA" sz="2800" dirty="0" smtClean="0"/>
              <a:t>. </a:t>
            </a:r>
            <a:br>
              <a:rPr lang="uk-UA" sz="2800" dirty="0" smtClean="0"/>
            </a:br>
            <a:r>
              <a:rPr lang="uk-UA" sz="1600" dirty="0"/>
              <a:t>Витрати від загибелі та поранення людей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85999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3199"/>
            <a:ext cx="9144000" cy="78896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uk-UA" sz="2400" b="1" dirty="0" smtClean="0">
                <a:latin typeface="+mj-lt"/>
              </a:rPr>
              <a:t>РЕЗУЛЬТАТ</a:t>
            </a:r>
            <a:endParaRPr lang="uk-UA" sz="2400" b="1" dirty="0">
              <a:latin typeface="+mj-lt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05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 type="none" w="sm" len="med"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-8455" y="827187"/>
            <a:ext cx="9160911" cy="9525"/>
          </a:xfrm>
          <a:prstGeom prst="line">
            <a:avLst/>
          </a:prstGeom>
          <a:ln w="8890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62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1\Desktop\Емблема!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000" y="-1"/>
            <a:ext cx="792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83968" y="1126485"/>
            <a:ext cx="5165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На основі даних по аварійності за </a:t>
            </a:r>
            <a:r>
              <a:rPr lang="uk-UA" sz="2000" b="1" u="sng" dirty="0" smtClean="0"/>
              <a:t>2015</a:t>
            </a:r>
            <a:r>
              <a:rPr lang="uk-UA" sz="2000" dirty="0" smtClean="0"/>
              <a:t> рік отримано такі результати:</a:t>
            </a:r>
            <a:endParaRPr lang="uk-UA" sz="2000" dirty="0"/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600468388"/>
              </p:ext>
            </p:extLst>
          </p:nvPr>
        </p:nvGraphicFramePr>
        <p:xfrm>
          <a:off x="37553" y="1988840"/>
          <a:ext cx="9106447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Правая фигурная скобка 18"/>
          <p:cNvSpPr/>
          <p:nvPr/>
        </p:nvSpPr>
        <p:spPr>
          <a:xfrm rot="5400000">
            <a:off x="4177949" y="3025423"/>
            <a:ext cx="447113" cy="6408712"/>
          </a:xfrm>
          <a:prstGeom prst="rightBrace">
            <a:avLst>
              <a:gd name="adj1" fmla="val 35991"/>
              <a:gd name="adj2" fmla="val 5000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1197149" y="2498229"/>
            <a:ext cx="0" cy="350799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7612386" y="2498229"/>
            <a:ext cx="0" cy="350799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212966" y="6381328"/>
            <a:ext cx="2377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0,45 млрд. грн.</a:t>
            </a:r>
            <a:endParaRPr lang="uk-UA" sz="2400" b="1" dirty="0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H="1">
            <a:off x="1197149" y="2498229"/>
            <a:ext cx="641523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1281" y="972597"/>
            <a:ext cx="4068671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РОЗДІЛ І</a:t>
            </a:r>
            <a:r>
              <a:rPr lang="en-US" sz="2800" dirty="0"/>
              <a:t>I</a:t>
            </a:r>
            <a:r>
              <a:rPr lang="uk-UA" sz="2800" dirty="0" smtClean="0"/>
              <a:t>. </a:t>
            </a:r>
            <a:br>
              <a:rPr lang="uk-UA" sz="2800" dirty="0" smtClean="0"/>
            </a:br>
            <a:r>
              <a:rPr lang="uk-UA" sz="1600" dirty="0" smtClean="0"/>
              <a:t>Витрати від пошкодження </a:t>
            </a:r>
            <a:r>
              <a:rPr lang="uk-UA" sz="1600" dirty="0"/>
              <a:t>транспортних засобів та елементів автомобільних доріг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86969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3199"/>
            <a:ext cx="9144000" cy="78896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uk-UA" sz="2400" b="1" dirty="0" smtClean="0">
                <a:latin typeface="+mj-lt"/>
              </a:rPr>
              <a:t>РЕЗУЛЬТАТ</a:t>
            </a:r>
            <a:endParaRPr lang="uk-UA" sz="2400" b="1" dirty="0">
              <a:latin typeface="+mj-lt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05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 type="none" w="sm" len="med"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-8455" y="827187"/>
            <a:ext cx="9160911" cy="9525"/>
          </a:xfrm>
          <a:prstGeom prst="line">
            <a:avLst/>
          </a:prstGeom>
          <a:ln w="8890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62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1\Desktop\Емблема!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000" y="-1"/>
            <a:ext cx="792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7904" y="1049541"/>
            <a:ext cx="5165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На основі даних по аварійності за </a:t>
            </a:r>
            <a:r>
              <a:rPr lang="uk-UA" sz="2000" b="1" u="sng" dirty="0" smtClean="0"/>
              <a:t>2015</a:t>
            </a:r>
            <a:r>
              <a:rPr lang="uk-UA" sz="2000" dirty="0" smtClean="0"/>
              <a:t> рік отримано такі результати:</a:t>
            </a:r>
            <a:endParaRPr lang="uk-UA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71281" y="1003375"/>
            <a:ext cx="3492607" cy="80021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РОЗДІЛ І</a:t>
            </a:r>
            <a:r>
              <a:rPr lang="en-US" sz="2800" dirty="0"/>
              <a:t>I</a:t>
            </a:r>
            <a:r>
              <a:rPr lang="en-US" sz="2800" dirty="0" smtClean="0"/>
              <a:t>I</a:t>
            </a:r>
            <a:r>
              <a:rPr lang="uk-UA" sz="2800" dirty="0" smtClean="0"/>
              <a:t>. </a:t>
            </a:r>
            <a:br>
              <a:rPr lang="uk-UA" sz="2800" dirty="0" smtClean="0"/>
            </a:br>
            <a:r>
              <a:rPr lang="uk-UA" dirty="0" smtClean="0"/>
              <a:t>Загальні витрати</a:t>
            </a:r>
            <a:endParaRPr lang="uk-UA" sz="2800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333669352"/>
              </p:ext>
            </p:extLst>
          </p:nvPr>
        </p:nvGraphicFramePr>
        <p:xfrm>
          <a:off x="90330" y="1854528"/>
          <a:ext cx="8965215" cy="4886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642957" y="5885755"/>
            <a:ext cx="4208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АБО                                </a:t>
            </a:r>
            <a:r>
              <a:rPr lang="uk-UA" sz="2400" dirty="0" err="1" smtClean="0"/>
              <a:t>АБО</a:t>
            </a:r>
            <a:endParaRPr lang="uk-UA" sz="2400" dirty="0"/>
          </a:p>
        </p:txBody>
      </p:sp>
      <p:pic>
        <p:nvPicPr>
          <p:cNvPr id="18" name="Picture 4" descr="http://png.clipart.me/graphics/previews/105/first-aid-rescue-emergency-help-cpr-medic-saving-life-icon-symbol-sign-pictogram_105093344.jpg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" t="69252" r="83065" b="2596"/>
          <a:stretch/>
        </p:blipFill>
        <p:spPr bwMode="auto">
          <a:xfrm>
            <a:off x="4203232" y="2131293"/>
            <a:ext cx="722458" cy="155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7204698" y="2182852"/>
            <a:ext cx="795960" cy="1555200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  <a:effectLst>
            <a:softEdge rad="31750"/>
          </a:effectLst>
          <a:scene3d>
            <a:camera prst="orthographicFront"/>
            <a:lightRig rig="flat" dir="t"/>
          </a:scene3d>
          <a:sp3d z="-1905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29009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35000"/>
            </a:blip>
            <a:srcRect/>
            <a:stretch>
              <a:fillRect b="-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TextBox 2"/>
          <p:cNvSpPr txBox="1"/>
          <p:nvPr/>
        </p:nvSpPr>
        <p:spPr>
          <a:xfrm>
            <a:off x="1647411" y="1484784"/>
            <a:ext cx="5705162" cy="114005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uk-UA" sz="4000" dirty="0" smtClean="0"/>
              <a:t>Дякую за увагу!!!</a:t>
            </a:r>
            <a:endParaRPr lang="uk-UA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5004048" y="4581128"/>
            <a:ext cx="4139332" cy="2322138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lIns="252000" tIns="108000" rIns="252000" bIns="180000" rtlCol="0" anchor="ctr">
            <a:spAutoFit/>
          </a:bodyPr>
          <a:lstStyle/>
          <a:p>
            <a:pPr algn="ctr"/>
            <a:r>
              <a:rPr lang="uk-UA" sz="2400" dirty="0" smtClean="0"/>
              <a:t>Контакти:</a:t>
            </a:r>
          </a:p>
          <a:p>
            <a:pPr algn="ctr"/>
            <a:r>
              <a:rPr lang="uk-UA" dirty="0" smtClean="0"/>
              <a:t>СТАСЮК Богдан Олександрович,</a:t>
            </a:r>
          </a:p>
          <a:p>
            <a:pPr algn="ctr"/>
            <a:r>
              <a:rPr lang="uk-UA" dirty="0" smtClean="0"/>
              <a:t>молодший </a:t>
            </a:r>
            <a:r>
              <a:rPr lang="uk-UA" dirty="0" smtClean="0"/>
              <a:t>науковий співробітник </a:t>
            </a:r>
            <a:br>
              <a:rPr lang="uk-UA" dirty="0" smtClean="0"/>
            </a:br>
            <a:r>
              <a:rPr lang="uk-UA" dirty="0" smtClean="0"/>
              <a:t>ДП «ДерждорНДІ»,</a:t>
            </a:r>
          </a:p>
          <a:p>
            <a:r>
              <a:rPr lang="uk-UA" dirty="0" smtClean="0"/>
              <a:t>Телефон +38 (044) 201-08-49</a:t>
            </a:r>
          </a:p>
          <a:p>
            <a:r>
              <a:rPr lang="en-US" dirty="0" smtClean="0"/>
              <a:t>E-mail</a:t>
            </a:r>
            <a:r>
              <a:rPr lang="uk-UA" dirty="0" smtClean="0"/>
              <a:t>: </a:t>
            </a:r>
            <a:r>
              <a:rPr lang="en-US" dirty="0" smtClean="0"/>
              <a:t>bod.stas2010@yandex.ua</a:t>
            </a:r>
          </a:p>
          <a:p>
            <a:r>
              <a:rPr lang="uk-UA" dirty="0" smtClean="0"/>
              <a:t>Сайт: </a:t>
            </a:r>
            <a:r>
              <a:rPr lang="en-US" dirty="0"/>
              <a:t>http://dorndi.org.ua/uk/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2769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8456" y="1566084"/>
            <a:ext cx="4580456" cy="5291916"/>
          </a:xfrm>
          <a:prstGeom prst="rect">
            <a:avLst/>
          </a:prstGeom>
          <a:solidFill>
            <a:srgbClr val="FFCCCC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0" y="5667194"/>
            <a:ext cx="4572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Штриховая стрелка вправо 14"/>
          <p:cNvSpPr/>
          <p:nvPr/>
        </p:nvSpPr>
        <p:spPr>
          <a:xfrm>
            <a:off x="1323506" y="5319876"/>
            <a:ext cx="1520302" cy="694636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угольник 13"/>
          <p:cNvSpPr/>
          <p:nvPr/>
        </p:nvSpPr>
        <p:spPr>
          <a:xfrm>
            <a:off x="4563544" y="1566084"/>
            <a:ext cx="4580456" cy="5291916"/>
          </a:xfrm>
          <a:prstGeom prst="rect">
            <a:avLst/>
          </a:prstGeom>
          <a:solidFill>
            <a:schemeClr val="accent1">
              <a:lumMod val="20000"/>
              <a:lumOff val="8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572000" y="1566084"/>
            <a:ext cx="0" cy="5291916"/>
          </a:xfrm>
          <a:prstGeom prst="line">
            <a:avLst/>
          </a:prstGeom>
          <a:ln w="63500" cmpd="tri">
            <a:prstDash val="lgDash"/>
            <a:rou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3199"/>
            <a:ext cx="9144000" cy="78896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ru-RU" sz="2400" b="1" dirty="0" err="1" smtClean="0">
                <a:latin typeface="+mj-lt"/>
              </a:rPr>
              <a:t>Необхідність</a:t>
            </a:r>
            <a:r>
              <a:rPr lang="ru-RU" sz="2400" b="1" dirty="0" smtClean="0">
                <a:latin typeface="+mj-lt"/>
              </a:rPr>
              <a:t> </a:t>
            </a:r>
            <a:r>
              <a:rPr lang="ru-RU" sz="2400" b="1" dirty="0" err="1" smtClean="0">
                <a:latin typeface="+mj-lt"/>
              </a:rPr>
              <a:t>оцінки</a:t>
            </a:r>
            <a:endParaRPr lang="uk-UA" sz="2400" b="1" dirty="0">
              <a:latin typeface="+mj-lt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05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 type="none" w="sm" len="med"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-8455" y="827187"/>
            <a:ext cx="9160911" cy="9525"/>
          </a:xfrm>
          <a:prstGeom prst="line">
            <a:avLst/>
          </a:prstGeom>
          <a:ln w="8890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62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1\Desktop\Емблема!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000" y="-1"/>
            <a:ext cx="792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321122054"/>
              </p:ext>
            </p:extLst>
          </p:nvPr>
        </p:nvGraphicFramePr>
        <p:xfrm>
          <a:off x="0" y="2132856"/>
          <a:ext cx="4472025" cy="266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-8456" y="1599183"/>
            <a:ext cx="4580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Вітчизняна практика</a:t>
            </a:r>
            <a:endParaRPr lang="uk-UA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563545" y="1599183"/>
            <a:ext cx="4580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Міжнародна практика</a:t>
            </a:r>
            <a:endParaRPr lang="uk-UA" sz="2400" b="1" dirty="0"/>
          </a:p>
        </p:txBody>
      </p:sp>
      <p:pic>
        <p:nvPicPr>
          <p:cNvPr id="1026" name="Picture 2" descr="http://previews.123rf.com/images/bitontawan02/bitontawan021409/bitontawan02140900039/31824994-car-crash-and-accidents-icons-Stock-Photo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8" t="41417" r="4047" b="52014"/>
          <a:stretch/>
        </p:blipFill>
        <p:spPr bwMode="auto">
          <a:xfrm>
            <a:off x="35496" y="4941168"/>
            <a:ext cx="1556120" cy="33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previews.123rf.com/images/bitontawan02/bitontawan021409/bitontawan02140900039/31824994-car-crash-and-accidents-icons-Stock-Photo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8" t="41417" r="4047" b="52014"/>
          <a:stretch/>
        </p:blipFill>
        <p:spPr bwMode="auto">
          <a:xfrm>
            <a:off x="187896" y="5093568"/>
            <a:ext cx="1556120" cy="33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previews.123rf.com/images/bitontawan02/bitontawan021409/bitontawan02140900039/31824994-car-crash-and-accidents-icons-Stock-Photo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8" t="41417" r="4047" b="52014"/>
          <a:stretch/>
        </p:blipFill>
        <p:spPr bwMode="auto">
          <a:xfrm>
            <a:off x="340296" y="5245968"/>
            <a:ext cx="1556120" cy="33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png.clipart.me/graphics/previews/105/first-aid-rescue-emergency-help-cpr-medic-saving-life-icon-symbol-sign-pictogram_105093344.jpg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2" t="69366" r="64783" b="2482"/>
          <a:stretch/>
        </p:blipFill>
        <p:spPr bwMode="auto">
          <a:xfrm>
            <a:off x="900591" y="5661248"/>
            <a:ext cx="414281" cy="89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png.clipart.me/graphics/previews/105/first-aid-rescue-emergency-help-cpr-medic-saving-life-icon-symbol-sign-pictogram_105093344.jpg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2" t="69366" r="64783" b="2482"/>
          <a:stretch/>
        </p:blipFill>
        <p:spPr bwMode="auto">
          <a:xfrm>
            <a:off x="1052991" y="5813648"/>
            <a:ext cx="414281" cy="89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://png.clipart.me/graphics/previews/105/first-aid-rescue-emergency-help-cpr-medic-saving-life-icon-symbol-sign-pictogram_105093344.jpg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2" t="69366" r="64783" b="2482"/>
          <a:stretch/>
        </p:blipFill>
        <p:spPr bwMode="auto">
          <a:xfrm>
            <a:off x="1205391" y="5966048"/>
            <a:ext cx="414281" cy="89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ng.clipart.me/graphics/previews/105/first-aid-rescue-emergency-help-cpr-medic-saving-life-icon-symbol-sign-pictogram_105093344.jpg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" t="69252" r="83065" b="2596"/>
          <a:stretch/>
        </p:blipFill>
        <p:spPr bwMode="auto">
          <a:xfrm>
            <a:off x="392697" y="5661248"/>
            <a:ext cx="414281" cy="89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png.clipart.me/graphics/previews/105/first-aid-rescue-emergency-help-cpr-medic-saving-life-icon-symbol-sign-pictogram_105093344.jpg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" t="69252" r="83065" b="2596"/>
          <a:stretch/>
        </p:blipFill>
        <p:spPr bwMode="auto">
          <a:xfrm>
            <a:off x="545097" y="5813648"/>
            <a:ext cx="414281" cy="89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png.clipart.me/graphics/previews/105/first-aid-rescue-emergency-help-cpr-medic-saving-life-icon-symbol-sign-pictogram_105093344.jpg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" t="69252" r="83065" b="2596"/>
          <a:stretch/>
        </p:blipFill>
        <p:spPr bwMode="auto">
          <a:xfrm>
            <a:off x="697497" y="5966048"/>
            <a:ext cx="414281" cy="89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://previews.123rf.com/images/bitontawan02/bitontawan021409/bitontawan02140900039/31824994-car-crash-and-accidents-icons-Stock-Photo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8" t="41417" r="4047" b="52014"/>
          <a:stretch/>
        </p:blipFill>
        <p:spPr bwMode="auto">
          <a:xfrm>
            <a:off x="2871864" y="5085184"/>
            <a:ext cx="1556120" cy="33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ttp://png.clipart.me/graphics/previews/105/first-aid-rescue-emergency-help-cpr-medic-saving-life-icon-symbol-sign-pictogram_105093344.jpg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2" t="69366" r="64783" b="2482"/>
          <a:stretch/>
        </p:blipFill>
        <p:spPr bwMode="auto">
          <a:xfrm>
            <a:off x="3664951" y="5805264"/>
            <a:ext cx="414281" cy="89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ttp://png.clipart.me/graphics/previews/105/first-aid-rescue-emergency-help-cpr-medic-saving-life-icon-symbol-sign-pictogram_105093344.jpg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" t="69252" r="83065" b="2596"/>
          <a:stretch/>
        </p:blipFill>
        <p:spPr bwMode="auto">
          <a:xfrm>
            <a:off x="3157057" y="5805264"/>
            <a:ext cx="414281" cy="89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Прямая соединительная линия 34"/>
          <p:cNvCxnSpPr/>
          <p:nvPr/>
        </p:nvCxnSpPr>
        <p:spPr>
          <a:xfrm>
            <a:off x="4572000" y="5667194"/>
            <a:ext cx="4572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Штриховая стрелка вправо 35"/>
          <p:cNvSpPr/>
          <p:nvPr/>
        </p:nvSpPr>
        <p:spPr>
          <a:xfrm>
            <a:off x="6004026" y="5319876"/>
            <a:ext cx="1520302" cy="694636"/>
          </a:xfrm>
          <a:prstGeom prst="striped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7" name="Picture 2" descr="http://previews.123rf.com/images/bitontawan02/bitontawan021409/bitontawan02140900039/31824994-car-crash-and-accidents-icons-Stock-Photo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8" t="41417" r="4047" b="52014"/>
          <a:stretch/>
        </p:blipFill>
        <p:spPr bwMode="auto">
          <a:xfrm>
            <a:off x="4716016" y="4941168"/>
            <a:ext cx="1556120" cy="33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previews.123rf.com/images/bitontawan02/bitontawan021409/bitontawan02140900039/31824994-car-crash-and-accidents-icons-Stock-Photo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8" t="41417" r="4047" b="52014"/>
          <a:stretch/>
        </p:blipFill>
        <p:spPr bwMode="auto">
          <a:xfrm>
            <a:off x="4868416" y="5093568"/>
            <a:ext cx="1556120" cy="33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previews.123rf.com/images/bitontawan02/bitontawan021409/bitontawan02140900039/31824994-car-crash-and-accidents-icons-Stock-Photo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8" t="41417" r="4047" b="52014"/>
          <a:stretch/>
        </p:blipFill>
        <p:spPr bwMode="auto">
          <a:xfrm>
            <a:off x="5020816" y="5245968"/>
            <a:ext cx="1556120" cy="33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http://previews.123rf.com/images/bitontawan02/bitontawan021409/bitontawan02140900039/31824994-car-crash-and-accidents-icons-Stock-Photo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8" t="41417" r="4047" b="52014"/>
          <a:stretch/>
        </p:blipFill>
        <p:spPr bwMode="auto">
          <a:xfrm>
            <a:off x="7552384" y="5085184"/>
            <a:ext cx="1556120" cy="33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" b="44856"/>
          <a:stretch/>
        </p:blipFill>
        <p:spPr>
          <a:xfrm>
            <a:off x="5697900" y="5877272"/>
            <a:ext cx="458276" cy="380073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99" t="25274" r="6147" b="44323"/>
          <a:stretch/>
        </p:blipFill>
        <p:spPr>
          <a:xfrm>
            <a:off x="8401538" y="5877272"/>
            <a:ext cx="328614" cy="209551"/>
          </a:xfrm>
          <a:prstGeom prst="rect">
            <a:avLst/>
          </a:prstGeom>
        </p:spPr>
      </p:pic>
      <p:pic>
        <p:nvPicPr>
          <p:cNvPr id="52" name="Picture 4" descr="http://png.clipart.me/graphics/previews/105/first-aid-rescue-emergency-help-cpr-medic-saving-life-icon-symbol-sign-pictogram_105093344.jpg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" t="69252" r="83065" b="2596"/>
          <a:stretch/>
        </p:blipFill>
        <p:spPr bwMode="auto">
          <a:xfrm>
            <a:off x="5259744" y="5877272"/>
            <a:ext cx="414281" cy="89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http://png.clipart.me/graphics/previews/105/first-aid-rescue-emergency-help-cpr-medic-saving-life-icon-symbol-sign-pictogram_105093344.jpg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" t="69252" r="83065" b="2596"/>
          <a:stretch/>
        </p:blipFill>
        <p:spPr bwMode="auto">
          <a:xfrm>
            <a:off x="8100392" y="5877272"/>
            <a:ext cx="414281" cy="89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400" y="908720"/>
            <a:ext cx="8569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 smtClean="0"/>
              <a:t>Оцінка ефективності заходів з підвищення безпеки дорожнього руху</a:t>
            </a:r>
            <a:endParaRPr lang="uk-UA" sz="2000" b="1" i="1" dirty="0"/>
          </a:p>
        </p:txBody>
      </p:sp>
      <p:cxnSp>
        <p:nvCxnSpPr>
          <p:cNvPr id="22" name="Прямая со стрелкой 21"/>
          <p:cNvCxnSpPr>
            <a:stCxn id="2" idx="2"/>
            <a:endCxn id="9" idx="0"/>
          </p:cNvCxnSpPr>
          <p:nvPr/>
        </p:nvCxnSpPr>
        <p:spPr>
          <a:xfrm flipH="1">
            <a:off x="2281772" y="1308830"/>
            <a:ext cx="2290229" cy="2572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stCxn id="2" idx="2"/>
            <a:endCxn id="14" idx="0"/>
          </p:cNvCxnSpPr>
          <p:nvPr/>
        </p:nvCxnSpPr>
        <p:spPr>
          <a:xfrm>
            <a:off x="4572001" y="1308830"/>
            <a:ext cx="2281771" cy="2572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45" name="Схема 44"/>
          <p:cNvGraphicFramePr/>
          <p:nvPr>
            <p:extLst>
              <p:ext uri="{D42A27DB-BD31-4B8C-83A1-F6EECF244321}">
                <p14:modId xmlns:p14="http://schemas.microsoft.com/office/powerpoint/2010/main" val="3120295221"/>
              </p:ext>
            </p:extLst>
          </p:nvPr>
        </p:nvGraphicFramePr>
        <p:xfrm>
          <a:off x="4671975" y="2132856"/>
          <a:ext cx="4472025" cy="266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9915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1\Desktop\Титулка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7"/>
          <a:stretch/>
        </p:blipFill>
        <p:spPr bwMode="auto">
          <a:xfrm>
            <a:off x="-8455" y="836712"/>
            <a:ext cx="3873398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3199"/>
            <a:ext cx="9144000" cy="78896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uk-UA" sz="2400" b="1" dirty="0" smtClean="0">
                <a:latin typeface="+mj-lt"/>
              </a:rPr>
              <a:t>Методичний документ</a:t>
            </a:r>
            <a:endParaRPr lang="uk-UA" sz="2400" b="1" dirty="0">
              <a:latin typeface="+mj-lt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05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 type="none" w="sm" len="med"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-8455" y="827187"/>
            <a:ext cx="9160911" cy="9525"/>
          </a:xfrm>
          <a:prstGeom prst="line">
            <a:avLst/>
          </a:prstGeom>
          <a:ln w="8890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62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1\Desktop\Емблема!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000" y="-1"/>
            <a:ext cx="792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64943" y="908720"/>
            <a:ext cx="5027537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uk-UA" sz="2800" dirty="0"/>
              <a:t>Затверджена Державним агентством автомобільних </a:t>
            </a:r>
            <a:r>
              <a:rPr lang="uk-UA" sz="2800" dirty="0" smtClean="0"/>
              <a:t>доріг;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uk-UA" sz="2800" dirty="0" smtClean="0"/>
              <a:t>Розроблена та затверджена у 2011 році;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uk-UA" sz="2800" dirty="0" smtClean="0"/>
              <a:t>Може використовуватись під час </a:t>
            </a:r>
            <a:r>
              <a:rPr lang="uk-UA" sz="2800" dirty="0"/>
              <a:t>підготовки інвестиційних </a:t>
            </a:r>
            <a:r>
              <a:rPr lang="uk-UA" sz="2800" dirty="0" smtClean="0"/>
              <a:t>проектів;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uk-UA" sz="2800" dirty="0"/>
              <a:t>Дозволяє достовірно оцінити збитки від </a:t>
            </a:r>
            <a:r>
              <a:rPr lang="uk-UA" sz="2800" dirty="0" smtClean="0"/>
              <a:t>ДТП, в тому числі дозволяє оцінити вартість життя.</a:t>
            </a:r>
          </a:p>
        </p:txBody>
      </p:sp>
    </p:spTree>
    <p:extLst>
      <p:ext uri="{BB962C8B-B14F-4D97-AF65-F5344CB8AC3E}">
        <p14:creationId xmlns:p14="http://schemas.microsoft.com/office/powerpoint/2010/main" val="43606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3199"/>
            <a:ext cx="9144000" cy="78896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ru-RU" sz="2400" b="1" dirty="0" err="1" smtClean="0">
                <a:latin typeface="+mj-lt"/>
              </a:rPr>
              <a:t>Основні</a:t>
            </a:r>
            <a:r>
              <a:rPr lang="ru-RU" sz="2400" b="1" dirty="0" smtClean="0">
                <a:latin typeface="+mj-lt"/>
              </a:rPr>
              <a:t> </a:t>
            </a:r>
            <a:r>
              <a:rPr lang="ru-RU" sz="2400" b="1" dirty="0" err="1" smtClean="0">
                <a:latin typeface="+mj-lt"/>
              </a:rPr>
              <a:t>складові</a:t>
            </a:r>
            <a:r>
              <a:rPr lang="ru-RU" sz="2400" b="1" dirty="0" smtClean="0">
                <a:latin typeface="+mj-lt"/>
              </a:rPr>
              <a:t> </a:t>
            </a:r>
            <a:r>
              <a:rPr lang="ru-RU" sz="2400" b="1" dirty="0" err="1" smtClean="0">
                <a:latin typeface="+mj-lt"/>
              </a:rPr>
              <a:t>втрат</a:t>
            </a:r>
            <a:r>
              <a:rPr lang="ru-RU" sz="2400" b="1" dirty="0" smtClean="0">
                <a:latin typeface="+mj-lt"/>
              </a:rPr>
              <a:t> </a:t>
            </a:r>
            <a:r>
              <a:rPr lang="ru-RU" sz="2400" b="1" dirty="0" err="1" smtClean="0">
                <a:latin typeface="+mj-lt"/>
              </a:rPr>
              <a:t>від</a:t>
            </a:r>
            <a:r>
              <a:rPr lang="ru-RU" sz="2400" b="1" dirty="0" smtClean="0">
                <a:latin typeface="+mj-lt"/>
              </a:rPr>
              <a:t> ДТП</a:t>
            </a:r>
            <a:endParaRPr lang="uk-UA" sz="2400" b="1" dirty="0">
              <a:latin typeface="+mj-lt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05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 type="none" w="sm" len="med"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-8455" y="827187"/>
            <a:ext cx="9160911" cy="9525"/>
          </a:xfrm>
          <a:prstGeom prst="line">
            <a:avLst/>
          </a:prstGeom>
          <a:ln w="8890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62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1\Desktop\Емблема!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000" y="-1"/>
            <a:ext cx="792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8455" y="836712"/>
            <a:ext cx="9160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Величина </a:t>
            </a:r>
            <a:r>
              <a:rPr lang="ru-RU" sz="2400" dirty="0" err="1"/>
              <a:t>соціально-економічних</a:t>
            </a:r>
            <a:r>
              <a:rPr lang="ru-RU" sz="2400" dirty="0"/>
              <a:t> </a:t>
            </a:r>
            <a:r>
              <a:rPr lang="ru-RU" sz="2400" dirty="0" err="1"/>
              <a:t>втрат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ДТП </a:t>
            </a:r>
            <a:r>
              <a:rPr lang="ru-RU" sz="2400" dirty="0" err="1"/>
              <a:t>оцінюється</a:t>
            </a:r>
            <a:r>
              <a:rPr lang="ru-RU" sz="2400" dirty="0"/>
              <a:t> на </a:t>
            </a:r>
            <a:r>
              <a:rPr lang="ru-RU" sz="2400" dirty="0" err="1" smtClean="0"/>
              <a:t>основі</a:t>
            </a:r>
            <a:r>
              <a:rPr lang="ru-RU" sz="2400" dirty="0" smtClean="0"/>
              <a:t> </a:t>
            </a:r>
            <a:r>
              <a:rPr lang="ru-RU" sz="2400" dirty="0" err="1" smtClean="0"/>
              <a:t>розрахунку</a:t>
            </a:r>
            <a:r>
              <a:rPr lang="ru-RU" sz="2400" dirty="0" smtClean="0"/>
              <a:t> </a:t>
            </a:r>
            <a:r>
              <a:rPr lang="ru-RU" sz="2400" b="1" dirty="0" err="1" smtClean="0"/>
              <a:t>прямих</a:t>
            </a:r>
            <a:r>
              <a:rPr lang="ru-RU" sz="2400" dirty="0" smtClean="0"/>
              <a:t> </a:t>
            </a:r>
            <a:r>
              <a:rPr lang="ru-RU" sz="2400" dirty="0"/>
              <a:t>і </a:t>
            </a:r>
            <a:r>
              <a:rPr lang="ru-RU" sz="2400" b="1" dirty="0" err="1"/>
              <a:t>непрямих</a:t>
            </a:r>
            <a:r>
              <a:rPr lang="ru-RU" sz="2400" b="1" dirty="0"/>
              <a:t> </a:t>
            </a:r>
            <a:r>
              <a:rPr lang="ru-RU" sz="2400" dirty="0" err="1" smtClean="0"/>
              <a:t>втрат</a:t>
            </a:r>
            <a:endParaRPr lang="ru-RU" sz="2400" dirty="0"/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1799230988"/>
              </p:ext>
            </p:extLst>
          </p:nvPr>
        </p:nvGraphicFramePr>
        <p:xfrm>
          <a:off x="8456" y="1844824"/>
          <a:ext cx="9144000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5551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3199"/>
            <a:ext cx="9144000" cy="78896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ru-RU" sz="2400" b="1" dirty="0" err="1" smtClean="0">
                <a:latin typeface="+mj-lt"/>
              </a:rPr>
              <a:t>Основні</a:t>
            </a:r>
            <a:r>
              <a:rPr lang="ru-RU" sz="2400" b="1" dirty="0" smtClean="0">
                <a:latin typeface="+mj-lt"/>
              </a:rPr>
              <a:t> </a:t>
            </a:r>
            <a:r>
              <a:rPr lang="ru-RU" sz="2400" b="1" dirty="0" err="1" smtClean="0">
                <a:latin typeface="+mj-lt"/>
              </a:rPr>
              <a:t>складові</a:t>
            </a:r>
            <a:r>
              <a:rPr lang="ru-RU" sz="2400" b="1" dirty="0" smtClean="0">
                <a:latin typeface="+mj-lt"/>
              </a:rPr>
              <a:t> </a:t>
            </a:r>
            <a:r>
              <a:rPr lang="ru-RU" sz="2400" b="1" dirty="0" err="1" smtClean="0">
                <a:latin typeface="+mj-lt"/>
              </a:rPr>
              <a:t>втрат</a:t>
            </a:r>
            <a:r>
              <a:rPr lang="ru-RU" sz="2400" b="1" dirty="0" smtClean="0">
                <a:latin typeface="+mj-lt"/>
              </a:rPr>
              <a:t> </a:t>
            </a:r>
            <a:r>
              <a:rPr lang="ru-RU" sz="2400" b="1" dirty="0" err="1" smtClean="0">
                <a:latin typeface="+mj-lt"/>
              </a:rPr>
              <a:t>від</a:t>
            </a:r>
            <a:r>
              <a:rPr lang="ru-RU" sz="2400" b="1" dirty="0" smtClean="0">
                <a:latin typeface="+mj-lt"/>
              </a:rPr>
              <a:t> ДТП</a:t>
            </a:r>
            <a:endParaRPr lang="uk-UA" sz="2400" b="1" dirty="0">
              <a:latin typeface="+mj-lt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05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 type="none" w="sm" len="med"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-8455" y="827187"/>
            <a:ext cx="9160911" cy="9525"/>
          </a:xfrm>
          <a:prstGeom prst="line">
            <a:avLst/>
          </a:prstGeom>
          <a:ln w="8890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62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1\Desktop\Емблема!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000" y="-1"/>
            <a:ext cx="792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283804029"/>
              </p:ext>
            </p:extLst>
          </p:nvPr>
        </p:nvGraphicFramePr>
        <p:xfrm>
          <a:off x="-8455" y="1124744"/>
          <a:ext cx="9152455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9512" y="5523770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/>
              <a:t>Прямі</a:t>
            </a:r>
            <a:r>
              <a:rPr lang="ru-RU" sz="2400" dirty="0" smtClean="0"/>
              <a:t> і </a:t>
            </a:r>
            <a:r>
              <a:rPr lang="ru-RU" sz="2400" dirty="0" err="1" smtClean="0"/>
              <a:t>непрямі</a:t>
            </a:r>
            <a:r>
              <a:rPr lang="ru-RU" sz="2400" dirty="0" smtClean="0"/>
              <a:t> </a:t>
            </a:r>
            <a:r>
              <a:rPr lang="ru-RU" sz="2400" dirty="0" err="1" smtClean="0"/>
              <a:t>втрати</a:t>
            </a:r>
            <a:r>
              <a:rPr lang="ru-RU" sz="2400" dirty="0" smtClean="0"/>
              <a:t> </a:t>
            </a:r>
            <a:r>
              <a:rPr lang="ru-RU" sz="2400" dirty="0" err="1" smtClean="0"/>
              <a:t>від</a:t>
            </a:r>
            <a:r>
              <a:rPr lang="ru-RU" sz="2400" dirty="0" smtClean="0"/>
              <a:t> ДТП </a:t>
            </a:r>
            <a:r>
              <a:rPr lang="ru-RU" sz="2400" dirty="0" err="1" smtClean="0"/>
              <a:t>включають</a:t>
            </a:r>
            <a:r>
              <a:rPr lang="ru-RU" sz="2400" dirty="0" smtClean="0"/>
              <a:t> </a:t>
            </a:r>
            <a:r>
              <a:rPr lang="ru-RU" sz="2400" dirty="0" err="1" smtClean="0"/>
              <a:t>наступні</a:t>
            </a:r>
            <a:r>
              <a:rPr lang="ru-RU" sz="2400" dirty="0" smtClean="0"/>
              <a:t> </a:t>
            </a:r>
            <a:r>
              <a:rPr lang="ru-RU" sz="2400" dirty="0" err="1" smtClean="0"/>
              <a:t>витрати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7190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3199"/>
            <a:ext cx="9144000" cy="78896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ru-RU" sz="2400" b="1" dirty="0" smtClean="0">
                <a:latin typeface="+mj-lt"/>
              </a:rPr>
              <a:t>І. </a:t>
            </a:r>
            <a:r>
              <a:rPr lang="ru-RU" sz="2400" b="1" dirty="0" err="1" smtClean="0">
                <a:latin typeface="+mj-lt"/>
              </a:rPr>
              <a:t>Загибель</a:t>
            </a:r>
            <a:r>
              <a:rPr lang="ru-RU" sz="2400" b="1" dirty="0" smtClean="0">
                <a:latin typeface="+mj-lt"/>
              </a:rPr>
              <a:t> та </a:t>
            </a:r>
            <a:r>
              <a:rPr lang="ru-RU" sz="2400" b="1" dirty="0" err="1" smtClean="0">
                <a:latin typeface="+mj-lt"/>
              </a:rPr>
              <a:t>поранення</a:t>
            </a:r>
            <a:r>
              <a:rPr lang="ru-RU" sz="2400" b="1" dirty="0" smtClean="0">
                <a:latin typeface="+mj-lt"/>
              </a:rPr>
              <a:t> людей</a:t>
            </a:r>
            <a:endParaRPr lang="uk-UA" sz="2400" b="1" dirty="0">
              <a:latin typeface="+mj-lt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05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 type="none" w="sm" len="med"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-8455" y="827187"/>
            <a:ext cx="9160911" cy="9525"/>
          </a:xfrm>
          <a:prstGeom prst="line">
            <a:avLst/>
          </a:prstGeom>
          <a:ln w="8890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62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1\Desktop\Емблема!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000" y="-1"/>
            <a:ext cx="792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136296462"/>
              </p:ext>
            </p:extLst>
          </p:nvPr>
        </p:nvGraphicFramePr>
        <p:xfrm>
          <a:off x="785766" y="1013862"/>
          <a:ext cx="7564014" cy="56077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7280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3199"/>
            <a:ext cx="9144000" cy="78896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ru-RU" sz="2400" b="1" dirty="0">
                <a:latin typeface="+mj-lt"/>
              </a:rPr>
              <a:t>І. </a:t>
            </a:r>
            <a:r>
              <a:rPr lang="ru-RU" sz="2400" b="1" dirty="0" err="1">
                <a:latin typeface="+mj-lt"/>
              </a:rPr>
              <a:t>Загибель</a:t>
            </a:r>
            <a:r>
              <a:rPr lang="ru-RU" sz="2400" b="1" dirty="0">
                <a:latin typeface="+mj-lt"/>
              </a:rPr>
              <a:t> та </a:t>
            </a:r>
            <a:r>
              <a:rPr lang="ru-RU" sz="2400" b="1" dirty="0" err="1">
                <a:latin typeface="+mj-lt"/>
              </a:rPr>
              <a:t>поранення</a:t>
            </a:r>
            <a:r>
              <a:rPr lang="ru-RU" sz="2400" b="1" dirty="0">
                <a:latin typeface="+mj-lt"/>
              </a:rPr>
              <a:t> людей</a:t>
            </a:r>
            <a:endParaRPr lang="uk-UA" sz="2400" b="1" dirty="0">
              <a:latin typeface="+mj-lt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05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 type="none" w="sm" len="med"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-8455" y="827187"/>
            <a:ext cx="9160911" cy="9525"/>
          </a:xfrm>
          <a:prstGeom prst="line">
            <a:avLst/>
          </a:prstGeom>
          <a:ln w="8890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62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1\Desktop\Емблема!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000" y="-1"/>
            <a:ext cx="792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284026" y="980728"/>
            <a:ext cx="9712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/>
              <a:t>Основний принцип визначення втрат від загибелі та поранення людей</a:t>
            </a:r>
            <a:endParaRPr lang="uk-UA" sz="20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9" y="1412776"/>
            <a:ext cx="697959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79" y="1565176"/>
            <a:ext cx="697959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79" y="1717576"/>
            <a:ext cx="697959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79" y="1869976"/>
            <a:ext cx="697959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79" y="2022376"/>
            <a:ext cx="697959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79" y="2174776"/>
            <a:ext cx="697959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79" y="2327176"/>
            <a:ext cx="697959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154712"/>
            <a:ext cx="697959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96" y="2307112"/>
            <a:ext cx="697959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96" y="2459512"/>
            <a:ext cx="697959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96" y="2611912"/>
            <a:ext cx="697959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96" y="2764312"/>
            <a:ext cx="697959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96" y="2916712"/>
            <a:ext cx="697959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96" y="3069112"/>
            <a:ext cx="697959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3688" y="1412776"/>
            <a:ext cx="2060049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600" dirty="0" smtClean="0"/>
              <a:t>Кількість </a:t>
            </a:r>
            <a:r>
              <a:rPr lang="ru-RU" sz="1600" dirty="0" err="1" smtClean="0"/>
              <a:t>загиблих</a:t>
            </a:r>
            <a:r>
              <a:rPr lang="ru-RU" sz="1600" dirty="0" smtClean="0"/>
              <a:t> </a:t>
            </a:r>
            <a:r>
              <a:rPr lang="uk-UA" sz="1600" dirty="0"/>
              <a:t>(у тому числі таких, що мали та не мали сім’ю, дітей); </a:t>
            </a:r>
            <a:endParaRPr lang="uk-UA" sz="1600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err="1" smtClean="0"/>
              <a:t>Кількість</a:t>
            </a:r>
            <a:r>
              <a:rPr lang="ru-RU" sz="1600" dirty="0" smtClean="0"/>
              <a:t> </a:t>
            </a:r>
            <a:r>
              <a:rPr lang="ru-RU" sz="1600" dirty="0" err="1"/>
              <a:t>потерпілих</a:t>
            </a:r>
            <a:r>
              <a:rPr lang="ru-RU" sz="1600" dirty="0"/>
              <a:t>,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отримали</a:t>
            </a:r>
            <a:r>
              <a:rPr lang="ru-RU" sz="1600" dirty="0"/>
              <a:t> </a:t>
            </a:r>
            <a:r>
              <a:rPr lang="ru-RU" sz="1600" dirty="0" err="1" smtClean="0"/>
              <a:t>інвалідність</a:t>
            </a:r>
            <a:r>
              <a:rPr lang="ru-RU" sz="1600" dirty="0"/>
              <a:t> </a:t>
            </a:r>
            <a:r>
              <a:rPr lang="ru-RU" sz="1600" dirty="0" err="1" smtClean="0"/>
              <a:t>або</a:t>
            </a:r>
            <a:r>
              <a:rPr lang="ru-RU" sz="1600" dirty="0"/>
              <a:t> </a:t>
            </a:r>
            <a:r>
              <a:rPr lang="ru-RU" sz="1600" dirty="0" err="1" smtClean="0"/>
              <a:t>отримали</a:t>
            </a:r>
            <a:r>
              <a:rPr lang="ru-RU" sz="1600" dirty="0" smtClean="0"/>
              <a:t> </a:t>
            </a:r>
            <a:r>
              <a:rPr lang="ru-RU" sz="1600" dirty="0" err="1" smtClean="0"/>
              <a:t>тимчасову</a:t>
            </a:r>
            <a:r>
              <a:rPr lang="ru-RU" sz="1600" dirty="0" smtClean="0"/>
              <a:t> н</a:t>
            </a:r>
            <a:r>
              <a:rPr lang="uk-UA" sz="1600" dirty="0" err="1" smtClean="0"/>
              <a:t>епрацездатність</a:t>
            </a:r>
            <a:r>
              <a:rPr lang="uk-UA" sz="1600" dirty="0"/>
              <a:t>.</a:t>
            </a:r>
            <a:endParaRPr lang="uk-UA" sz="1600" dirty="0" smtClean="0"/>
          </a:p>
        </p:txBody>
      </p:sp>
      <p:sp>
        <p:nvSpPr>
          <p:cNvPr id="4" name="Умножение 3"/>
          <p:cNvSpPr/>
          <p:nvPr/>
        </p:nvSpPr>
        <p:spPr>
          <a:xfrm>
            <a:off x="3563888" y="2079392"/>
            <a:ext cx="1728192" cy="1692112"/>
          </a:xfrm>
          <a:prstGeom prst="mathMultiply">
            <a:avLst>
              <a:gd name="adj1" fmla="val 1395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101" name="Picture 5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scy;&amp;tcy;&amp;ocy;&amp;icy;&amp;mcy;&amp;ocy;&amp;scy;&amp;tcy;&amp;softcy; &amp;icy;&amp;kcy;&amp;ocy;&amp;ncy;&amp;kcy;&amp;acy;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572" y="2079392"/>
            <a:ext cx="179070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7020272" y="1412776"/>
            <a:ext cx="2060049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err="1" smtClean="0"/>
              <a:t>Варт</a:t>
            </a:r>
            <a:r>
              <a:rPr lang="uk-UA" sz="1600" dirty="0" err="1" smtClean="0"/>
              <a:t>існа</a:t>
            </a:r>
            <a:r>
              <a:rPr lang="uk-UA" sz="1600" dirty="0" smtClean="0"/>
              <a:t> оцінка втрат від загибелі людини (у тому числі таких, що мали та не мали сім’ю, дітей);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600" dirty="0" smtClean="0"/>
              <a:t>Вартісна оцінка втрат від поранення людини у ДТП з та без отримання інвалідності.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/>
              <p:cNvSpPr/>
              <p:nvPr/>
            </p:nvSpPr>
            <p:spPr>
              <a:xfrm>
                <a:off x="2268852" y="4627749"/>
                <a:ext cx="4418459" cy="73705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Оцінка </m:t>
                      </m:r>
                      <m:r>
                        <a:rPr lang="uk-UA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=ВВП × </m:t>
                      </m:r>
                      <m:f>
                        <m:fPr>
                          <m:ctrlPr>
                            <a:rPr lang="uk-UA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uk-UA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uk-UA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1+Т</m:t>
                              </m:r>
                            </m:e>
                          </m:d>
                          <m:r>
                            <a:rPr lang="uk-UA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×</m:t>
                          </m:r>
                          <m:sSup>
                            <m:sSupPr>
                              <m:ctrlPr>
                                <a:rPr lang="uk-UA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uk-UA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і</m:t>
                              </m:r>
                            </m:e>
                            <m:sup>
                              <m:r>
                                <a:rPr lang="uk-UA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рік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uk-UA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uk-UA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uk-UA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1+Д</m:t>
                                  </m:r>
                                </m:e>
                              </m:d>
                            </m:e>
                            <m:sup>
                              <m:r>
                                <a:rPr lang="uk-UA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рік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uk-UA" sz="2400" dirty="0"/>
              </a:p>
            </p:txBody>
          </p:sp>
        </mc:Choice>
        <mc:Fallback xmlns="">
          <p:sp>
            <p:nvSpPr>
              <p:cNvPr id="6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8852" y="4627749"/>
                <a:ext cx="4418459" cy="737058"/>
              </a:xfrm>
              <a:prstGeom prst="rect">
                <a:avLst/>
              </a:prstGeom>
              <a:blipFill rotWithShape="1">
                <a:blip r:embed="rId6"/>
                <a:stretch>
                  <a:fillRect b="-41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Прямоугольник 41"/>
          <p:cNvSpPr/>
          <p:nvPr/>
        </p:nvSpPr>
        <p:spPr>
          <a:xfrm>
            <a:off x="63679" y="4539360"/>
            <a:ext cx="9016641" cy="22020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t"/>
          <a:lstStyle/>
          <a:p>
            <a:endParaRPr lang="uk-UA" sz="2000" dirty="0" smtClean="0">
              <a:solidFill>
                <a:schemeClr val="tx1"/>
              </a:solidFill>
            </a:endParaRPr>
          </a:p>
          <a:p>
            <a:endParaRPr lang="uk-UA" sz="2000" dirty="0" smtClean="0">
              <a:solidFill>
                <a:schemeClr val="tx1"/>
              </a:solidFill>
            </a:endParaRPr>
          </a:p>
          <a:p>
            <a:endParaRPr lang="uk-UA" sz="2400" dirty="0" smtClean="0">
              <a:solidFill>
                <a:schemeClr val="tx1"/>
              </a:solidFill>
            </a:endParaRPr>
          </a:p>
          <a:p>
            <a:pPr algn="ctr"/>
            <a:r>
              <a:rPr lang="uk-UA" sz="2400" dirty="0">
                <a:solidFill>
                  <a:schemeClr val="tx1"/>
                </a:solidFill>
              </a:rPr>
              <a:t> </a:t>
            </a:r>
            <a:r>
              <a:rPr lang="uk-UA" sz="2400" dirty="0" smtClean="0">
                <a:solidFill>
                  <a:schemeClr val="tx1"/>
                </a:solidFill>
              </a:rPr>
              <a:t> Т – прогноз темпу зростання ВВП;</a:t>
            </a:r>
          </a:p>
          <a:p>
            <a:endParaRPr lang="uk-UA" sz="2400" dirty="0">
              <a:solidFill>
                <a:schemeClr val="tx1"/>
              </a:solidFill>
            </a:endParaRPr>
          </a:p>
          <a:p>
            <a:endParaRPr lang="uk-UA" sz="2400" dirty="0" smtClean="0">
              <a:solidFill>
                <a:schemeClr val="tx1"/>
              </a:solidFill>
            </a:endParaRPr>
          </a:p>
          <a:p>
            <a:endParaRPr lang="uk-UA" sz="2400" dirty="0">
              <a:solidFill>
                <a:schemeClr val="tx1"/>
              </a:solidFill>
            </a:endParaRPr>
          </a:p>
          <a:p>
            <a:endParaRPr lang="uk-UA" sz="2400" dirty="0" smtClean="0">
              <a:solidFill>
                <a:schemeClr val="tx1"/>
              </a:solidFill>
            </a:endParaRPr>
          </a:p>
          <a:p>
            <a:endParaRPr lang="uk-UA" sz="1600" dirty="0" smtClean="0">
              <a:solidFill>
                <a:schemeClr val="tx1"/>
              </a:solidFill>
            </a:endParaRPr>
          </a:p>
          <a:p>
            <a:pPr algn="ctr"/>
            <a:r>
              <a:rPr lang="uk-UA" sz="2400" dirty="0" smtClean="0">
                <a:solidFill>
                  <a:schemeClr val="tx1"/>
                </a:solidFill>
              </a:rPr>
              <a:t>   і – величина індексу </a:t>
            </a:r>
            <a:r>
              <a:rPr lang="uk-UA" sz="2400" dirty="0" err="1" smtClean="0">
                <a:solidFill>
                  <a:schemeClr val="tx1"/>
                </a:solidFill>
              </a:rPr>
              <a:t>дефлятора</a:t>
            </a:r>
            <a:r>
              <a:rPr lang="uk-UA" sz="2400" dirty="0" smtClean="0">
                <a:solidFill>
                  <a:schemeClr val="tx1"/>
                </a:solidFill>
              </a:rPr>
              <a:t> ВВП;</a:t>
            </a:r>
          </a:p>
          <a:p>
            <a:r>
              <a:rPr lang="uk-UA" sz="2400" dirty="0">
                <a:solidFill>
                  <a:schemeClr val="tx1"/>
                </a:solidFill>
              </a:rPr>
              <a:t> </a:t>
            </a:r>
            <a:r>
              <a:rPr lang="uk-UA" sz="2400" dirty="0" smtClean="0">
                <a:solidFill>
                  <a:schemeClr val="tx1"/>
                </a:solidFill>
              </a:rPr>
              <a:t> </a:t>
            </a:r>
            <a:endParaRPr lang="uk-UA" sz="24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73381" y="6237312"/>
            <a:ext cx="41972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/>
              <a:t>Д – коефіцієнт дисконтування.</a:t>
            </a:r>
          </a:p>
        </p:txBody>
      </p:sp>
    </p:spTree>
    <p:extLst>
      <p:ext uri="{BB962C8B-B14F-4D97-AF65-F5344CB8AC3E}">
        <p14:creationId xmlns:p14="http://schemas.microsoft.com/office/powerpoint/2010/main" val="256469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3199"/>
            <a:ext cx="9144000" cy="78896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ru-RU" sz="2400" b="1" dirty="0" smtClean="0">
                <a:latin typeface="+mj-lt"/>
              </a:rPr>
              <a:t>ІІ. </a:t>
            </a:r>
            <a:r>
              <a:rPr lang="ru-RU" sz="2400" b="1" dirty="0" err="1" smtClean="0">
                <a:latin typeface="+mj-lt"/>
              </a:rPr>
              <a:t>Пошкодження</a:t>
            </a:r>
            <a:r>
              <a:rPr lang="ru-RU" sz="2400" b="1" dirty="0" smtClean="0">
                <a:latin typeface="+mj-lt"/>
              </a:rPr>
              <a:t> </a:t>
            </a:r>
            <a:r>
              <a:rPr lang="ru-RU" sz="2400" b="1" dirty="0" err="1">
                <a:latin typeface="+mj-lt"/>
              </a:rPr>
              <a:t>транспортних</a:t>
            </a:r>
            <a:r>
              <a:rPr lang="ru-RU" sz="2400" b="1" dirty="0">
                <a:latin typeface="+mj-lt"/>
              </a:rPr>
              <a:t> </a:t>
            </a:r>
            <a:r>
              <a:rPr lang="ru-RU" sz="2400" b="1" dirty="0" err="1">
                <a:latin typeface="+mj-lt"/>
              </a:rPr>
              <a:t>засобів</a:t>
            </a:r>
            <a:endParaRPr lang="ru-RU" sz="2400" b="1" dirty="0">
              <a:latin typeface="+mj-lt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05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 type="none" w="sm" len="med"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-8455" y="827187"/>
            <a:ext cx="9160911" cy="9525"/>
          </a:xfrm>
          <a:prstGeom prst="line">
            <a:avLst/>
          </a:prstGeom>
          <a:ln w="8890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62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1\Desktop\Емблема!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000" y="-1"/>
            <a:ext cx="792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5603200" y="2207096"/>
            <a:ext cx="3325921" cy="4697511"/>
            <a:chOff x="4572000" y="927100"/>
            <a:chExt cx="5778500" cy="901700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0" t="10815" r="32083" b="17185"/>
            <a:stretch/>
          </p:blipFill>
          <p:spPr bwMode="auto">
            <a:xfrm>
              <a:off x="4572000" y="927100"/>
              <a:ext cx="5778500" cy="617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06" t="44322" r="32178" b="22493"/>
            <a:stretch/>
          </p:blipFill>
          <p:spPr bwMode="auto">
            <a:xfrm>
              <a:off x="4572000" y="7099300"/>
              <a:ext cx="5778500" cy="284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395287" y="5120024"/>
            <a:ext cx="46447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/>
              <a:t>Для </a:t>
            </a:r>
            <a:r>
              <a:rPr lang="ru-RU" i="1" dirty="0" err="1"/>
              <a:t>визначення</a:t>
            </a:r>
            <a:r>
              <a:rPr lang="ru-RU" i="1" dirty="0"/>
              <a:t> </a:t>
            </a:r>
            <a:r>
              <a:rPr lang="ru-RU" i="1" dirty="0" err="1"/>
              <a:t>вартості</a:t>
            </a:r>
            <a:r>
              <a:rPr lang="ru-RU" i="1" dirty="0"/>
              <a:t> </a:t>
            </a:r>
            <a:r>
              <a:rPr lang="ru-RU" i="1" dirty="0" err="1"/>
              <a:t>матеріальних</a:t>
            </a:r>
            <a:r>
              <a:rPr lang="ru-RU" i="1" dirty="0"/>
              <a:t> </a:t>
            </a:r>
            <a:r>
              <a:rPr lang="ru-RU" i="1" dirty="0" err="1"/>
              <a:t>збитків</a:t>
            </a:r>
            <a:r>
              <a:rPr lang="ru-RU" i="1" dirty="0"/>
              <a:t>, </a:t>
            </a:r>
            <a:r>
              <a:rPr lang="ru-RU" i="1" dirty="0" err="1"/>
              <a:t>завданих</a:t>
            </a:r>
            <a:r>
              <a:rPr lang="ru-RU" i="1" dirty="0"/>
              <a:t> </a:t>
            </a:r>
            <a:r>
              <a:rPr lang="ru-RU" i="1" dirty="0" err="1" smtClean="0"/>
              <a:t>власнику</a:t>
            </a:r>
            <a:r>
              <a:rPr lang="ru-RU" i="1" dirty="0" smtClean="0"/>
              <a:t> транспортного </a:t>
            </a:r>
            <a:r>
              <a:rPr lang="ru-RU" i="1" dirty="0" err="1"/>
              <a:t>засобу</a:t>
            </a:r>
            <a:r>
              <a:rPr lang="ru-RU" i="1" dirty="0"/>
              <a:t> </a:t>
            </a:r>
            <a:r>
              <a:rPr lang="ru-RU" i="1" dirty="0" err="1"/>
              <a:t>застосовується</a:t>
            </a:r>
            <a:r>
              <a:rPr lang="ru-RU" i="1" dirty="0"/>
              <a:t> </a:t>
            </a:r>
            <a:r>
              <a:rPr lang="ru-RU" i="1" dirty="0" err="1"/>
              <a:t>витратний</a:t>
            </a:r>
            <a:r>
              <a:rPr lang="ru-RU" i="1" dirty="0"/>
              <a:t> </a:t>
            </a:r>
            <a:r>
              <a:rPr lang="ru-RU" i="1" dirty="0" err="1"/>
              <a:t>підхід</a:t>
            </a:r>
            <a:r>
              <a:rPr lang="ru-RU" i="1" dirty="0"/>
              <a:t> </a:t>
            </a:r>
            <a:r>
              <a:rPr lang="ru-RU" i="1" dirty="0" smtClean="0"/>
              <a:t>і метод </a:t>
            </a:r>
            <a:r>
              <a:rPr lang="ru-RU" i="1" dirty="0" err="1" smtClean="0"/>
              <a:t>калькуляції</a:t>
            </a:r>
            <a:r>
              <a:rPr lang="ru-RU" i="1" dirty="0" smtClean="0"/>
              <a:t> </a:t>
            </a:r>
            <a:r>
              <a:rPr lang="uk-UA" i="1" dirty="0" smtClean="0"/>
              <a:t>вартості відновлювального </a:t>
            </a:r>
            <a:r>
              <a:rPr lang="uk-UA" i="1" dirty="0"/>
              <a:t>ремонту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172309" y="908720"/>
            <a:ext cx="8799382" cy="1298377"/>
            <a:chOff x="107504" y="1052736"/>
            <a:chExt cx="8799382" cy="1298377"/>
          </a:xfrm>
        </p:grpSpPr>
        <p:sp>
          <p:nvSpPr>
            <p:cNvPr id="20" name="Овал 19"/>
            <p:cNvSpPr/>
            <p:nvPr/>
          </p:nvSpPr>
          <p:spPr>
            <a:xfrm>
              <a:off x="107504" y="1052736"/>
              <a:ext cx="2086168" cy="1298377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uk-UA" dirty="0" smtClean="0"/>
                <a:t>Вартість відновлення авто</a:t>
              </a:r>
              <a:endParaRPr lang="uk-UA" dirty="0"/>
            </a:p>
          </p:txBody>
        </p:sp>
        <p:sp>
          <p:nvSpPr>
            <p:cNvPr id="21" name="Овал 20"/>
            <p:cNvSpPr/>
            <p:nvPr/>
          </p:nvSpPr>
          <p:spPr>
            <a:xfrm>
              <a:off x="3127648" y="1052736"/>
              <a:ext cx="1800000" cy="1298377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/>
              <a:r>
                <a:rPr lang="uk-UA" dirty="0"/>
                <a:t>Оцінка </a:t>
              </a:r>
            </a:p>
            <a:p>
              <a:pPr algn="ctr"/>
              <a:r>
                <a:rPr lang="uk-UA" dirty="0"/>
                <a:t>збитку </a:t>
              </a:r>
            </a:p>
            <a:p>
              <a:pPr algn="ctr"/>
              <a:r>
                <a:rPr lang="uk-UA" dirty="0"/>
                <a:t>для </a:t>
              </a:r>
              <a:r>
                <a:rPr lang="uk-UA" dirty="0" smtClean="0"/>
                <a:t>авто</a:t>
              </a:r>
              <a:endParaRPr lang="uk-UA" dirty="0"/>
            </a:p>
          </p:txBody>
        </p:sp>
        <p:sp>
          <p:nvSpPr>
            <p:cNvPr id="22" name="Овал 21"/>
            <p:cNvSpPr/>
            <p:nvPr/>
          </p:nvSpPr>
          <p:spPr>
            <a:xfrm>
              <a:off x="6007968" y="1247492"/>
              <a:ext cx="2898918" cy="90886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/>
              <a:r>
                <a:rPr lang="uk-UA" dirty="0">
                  <a:solidFill>
                    <a:sysClr val="windowText" lastClr="000000"/>
                  </a:solidFill>
                </a:rPr>
                <a:t>Кількість </a:t>
              </a:r>
              <a:r>
                <a:rPr lang="uk-UA" dirty="0" smtClean="0">
                  <a:solidFill>
                    <a:sysClr val="windowText" lastClr="000000"/>
                  </a:solidFill>
                </a:rPr>
                <a:t>пошкоджених авто</a:t>
              </a:r>
              <a:endParaRPr lang="uk-UA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Равно 22"/>
            <p:cNvSpPr/>
            <p:nvPr/>
          </p:nvSpPr>
          <p:spPr>
            <a:xfrm>
              <a:off x="2263552" y="1341884"/>
              <a:ext cx="792088" cy="720080"/>
            </a:xfrm>
            <a:prstGeom prst="mathEqual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24" name="Умножение 23"/>
            <p:cNvSpPr/>
            <p:nvPr/>
          </p:nvSpPr>
          <p:spPr>
            <a:xfrm>
              <a:off x="5071864" y="1341884"/>
              <a:ext cx="792088" cy="720080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</p:grpSp>
      <p:sp>
        <p:nvSpPr>
          <p:cNvPr id="3" name="Скругленная прямоугольная выноска 2"/>
          <p:cNvSpPr/>
          <p:nvPr/>
        </p:nvSpPr>
        <p:spPr>
          <a:xfrm>
            <a:off x="355600" y="2564904"/>
            <a:ext cx="4072384" cy="2232248"/>
          </a:xfrm>
          <a:prstGeom prst="wedgeRoundRectCallout">
            <a:avLst>
              <a:gd name="adj1" fmla="val 38173"/>
              <a:gd name="adj2" fmla="val -67894"/>
              <a:gd name="adj3" fmla="val 166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ysClr val="windowText" lastClr="000000"/>
                </a:solidFill>
              </a:rPr>
              <a:t>Вартісна оцінка збитку від пошкодження транспортного засобу розраховується відповідно до </a:t>
            </a:r>
            <a:r>
              <a:rPr lang="uk-UA" sz="2000" b="1" dirty="0" smtClean="0">
                <a:solidFill>
                  <a:sysClr val="windowText" lastClr="000000"/>
                </a:solidFill>
              </a:rPr>
              <a:t>«Методики товарознавчої експертизи та оцінки колісних </a:t>
            </a:r>
            <a:r>
              <a:rPr lang="uk-UA" sz="2000" b="1" dirty="0" err="1" smtClean="0">
                <a:solidFill>
                  <a:sysClr val="windowText" lastClr="000000"/>
                </a:solidFill>
              </a:rPr>
              <a:t>транпортних</a:t>
            </a:r>
            <a:r>
              <a:rPr lang="uk-UA" sz="2000" b="1" dirty="0" smtClean="0">
                <a:solidFill>
                  <a:sysClr val="windowText" lastClr="000000"/>
                </a:solidFill>
              </a:rPr>
              <a:t> засобів»</a:t>
            </a:r>
            <a:endParaRPr lang="uk-UA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6" name="Штриховая стрелка вправо 5"/>
          <p:cNvSpPr/>
          <p:nvPr/>
        </p:nvSpPr>
        <p:spPr>
          <a:xfrm>
            <a:off x="4427984" y="3117194"/>
            <a:ext cx="1224136" cy="1127668"/>
          </a:xfrm>
          <a:prstGeom prst="strip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5552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3199"/>
            <a:ext cx="9144000" cy="78896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400" b="1" dirty="0">
                <a:latin typeface="+mj-lt"/>
              </a:rPr>
              <a:t>I</a:t>
            </a:r>
            <a:r>
              <a:rPr lang="ru-RU" sz="2400" b="1" dirty="0" smtClean="0">
                <a:latin typeface="+mj-lt"/>
              </a:rPr>
              <a:t>ІІ. </a:t>
            </a:r>
            <a:r>
              <a:rPr lang="ru-RU" sz="2400" b="1" dirty="0" err="1" smtClean="0">
                <a:latin typeface="+mj-lt"/>
              </a:rPr>
              <a:t>Пошкодження</a:t>
            </a:r>
            <a:r>
              <a:rPr lang="ru-RU" sz="2400" b="1" dirty="0" smtClean="0">
                <a:latin typeface="+mj-lt"/>
              </a:rPr>
              <a:t> </a:t>
            </a:r>
            <a:r>
              <a:rPr lang="ru-RU" sz="2400" b="1" dirty="0" err="1">
                <a:latin typeface="+mj-lt"/>
              </a:rPr>
              <a:t>елементів</a:t>
            </a:r>
            <a:r>
              <a:rPr lang="ru-RU" sz="2400" b="1" dirty="0">
                <a:latin typeface="+mj-lt"/>
              </a:rPr>
              <a:t> автодороги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05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 type="none" w="sm" len="med"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-8455" y="827187"/>
            <a:ext cx="9160911" cy="9525"/>
          </a:xfrm>
          <a:prstGeom prst="line">
            <a:avLst/>
          </a:prstGeom>
          <a:ln w="8890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62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1\Desktop\Емблема!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000" y="-1"/>
            <a:ext cx="792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Штриховая стрелка вправо 8"/>
          <p:cNvSpPr/>
          <p:nvPr/>
        </p:nvSpPr>
        <p:spPr>
          <a:xfrm>
            <a:off x="4283968" y="3477234"/>
            <a:ext cx="1224136" cy="1127668"/>
          </a:xfrm>
          <a:prstGeom prst="striped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20" name="Группа 19"/>
          <p:cNvGrpSpPr/>
          <p:nvPr/>
        </p:nvGrpSpPr>
        <p:grpSpPr>
          <a:xfrm>
            <a:off x="172309" y="908720"/>
            <a:ext cx="8799382" cy="1298377"/>
            <a:chOff x="107504" y="1052736"/>
            <a:chExt cx="8799382" cy="1298377"/>
          </a:xfrm>
        </p:grpSpPr>
        <p:sp>
          <p:nvSpPr>
            <p:cNvPr id="13" name="Овал 12"/>
            <p:cNvSpPr/>
            <p:nvPr/>
          </p:nvSpPr>
          <p:spPr>
            <a:xfrm>
              <a:off x="107504" y="1052736"/>
              <a:ext cx="2086168" cy="1298377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uk-UA" dirty="0" smtClean="0"/>
                <a:t>Вартість відновлення дороги</a:t>
              </a:r>
              <a:endParaRPr lang="uk-UA" dirty="0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3127648" y="1052736"/>
              <a:ext cx="1800000" cy="1298377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/>
              <a:r>
                <a:rPr lang="uk-UA" dirty="0"/>
                <a:t>Оцінка </a:t>
              </a:r>
            </a:p>
            <a:p>
              <a:pPr algn="ctr"/>
              <a:r>
                <a:rPr lang="uk-UA" dirty="0"/>
                <a:t>збитку </a:t>
              </a:r>
            </a:p>
            <a:p>
              <a:pPr algn="ctr"/>
              <a:r>
                <a:rPr lang="uk-UA" dirty="0"/>
                <a:t>для дороги</a:t>
              </a:r>
            </a:p>
          </p:txBody>
        </p:sp>
        <p:sp>
          <p:nvSpPr>
            <p:cNvPr id="17" name="Овал 16"/>
            <p:cNvSpPr/>
            <p:nvPr/>
          </p:nvSpPr>
          <p:spPr>
            <a:xfrm>
              <a:off x="6007968" y="1052736"/>
              <a:ext cx="2898918" cy="1298377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/>
              <a:r>
                <a:rPr lang="uk-UA" dirty="0">
                  <a:solidFill>
                    <a:schemeClr val="bg1"/>
                  </a:solidFill>
                </a:rPr>
                <a:t>Кількість </a:t>
              </a:r>
              <a:r>
                <a:rPr lang="uk-UA" dirty="0" smtClean="0">
                  <a:solidFill>
                    <a:schemeClr val="bg1"/>
                  </a:solidFill>
                </a:rPr>
                <a:t>пошкоджених елементів дороги</a:t>
              </a:r>
              <a:endParaRPr lang="uk-UA" dirty="0">
                <a:solidFill>
                  <a:schemeClr val="bg1"/>
                </a:solidFill>
              </a:endParaRPr>
            </a:p>
          </p:txBody>
        </p:sp>
        <p:sp>
          <p:nvSpPr>
            <p:cNvPr id="18" name="Равно 17"/>
            <p:cNvSpPr/>
            <p:nvPr/>
          </p:nvSpPr>
          <p:spPr>
            <a:xfrm>
              <a:off x="2263552" y="1341884"/>
              <a:ext cx="792088" cy="720080"/>
            </a:xfrm>
            <a:prstGeom prst="mathEqual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19" name="Умножение 18"/>
            <p:cNvSpPr/>
            <p:nvPr/>
          </p:nvSpPr>
          <p:spPr>
            <a:xfrm>
              <a:off x="5071864" y="1341884"/>
              <a:ext cx="792088" cy="720080"/>
            </a:xfrm>
            <a:prstGeom prst="mathMultiply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</p:grpSp>
      <p:sp>
        <p:nvSpPr>
          <p:cNvPr id="8" name="Скругленная прямоугольная выноска 7"/>
          <p:cNvSpPr/>
          <p:nvPr/>
        </p:nvSpPr>
        <p:spPr>
          <a:xfrm>
            <a:off x="172309" y="2924944"/>
            <a:ext cx="4072384" cy="2232248"/>
          </a:xfrm>
          <a:prstGeom prst="wedgeRoundRectCallout">
            <a:avLst>
              <a:gd name="adj1" fmla="val 42963"/>
              <a:gd name="adj2" fmla="val -83833"/>
              <a:gd name="adj3" fmla="val 1666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chemeClr val="bg1"/>
                </a:solidFill>
              </a:rPr>
              <a:t>Вартісна оцінка збитку для дороги базується на нормативах фінансових витрат на роботи з відновлення пошкоджених елементів дороги</a:t>
            </a:r>
            <a:endParaRPr lang="uk-UA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416907"/>
              </p:ext>
            </p:extLst>
          </p:nvPr>
        </p:nvGraphicFramePr>
        <p:xfrm>
          <a:off x="5532713" y="2420888"/>
          <a:ext cx="3578123" cy="4307689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215359"/>
                <a:gridCol w="646076"/>
                <a:gridCol w="1558011"/>
                <a:gridCol w="575170"/>
                <a:gridCol w="583507"/>
              </a:tblGrid>
              <a:tr h="2599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 dirty="0" err="1">
                          <a:effectLst/>
                        </a:rPr>
                        <a:t>Ч.ч</a:t>
                      </a:r>
                      <a:r>
                        <a:rPr lang="uk-UA" sz="800" u="none" strike="noStrike" dirty="0">
                          <a:effectLst/>
                        </a:rPr>
                        <a:t>.</a:t>
                      </a:r>
                      <a:endParaRPr lang="uk-UA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 dirty="0">
                          <a:effectLst/>
                        </a:rPr>
                        <a:t>Шифр</a:t>
                      </a:r>
                      <a:endParaRPr lang="uk-UA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Найменування роботи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Одиниця виміру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Вартість, грн. у 2015 р.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  <a:tr h="13649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(з ПДВ)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  <a:tr h="13649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1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2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3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4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5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  <a:tr h="14299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1</a:t>
                      </a:r>
                      <a:endParaRPr lang="uk-UA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800" u="none" strike="noStrike">
                          <a:effectLst/>
                        </a:rPr>
                        <a:t> </a:t>
                      </a:r>
                      <a:endParaRPr lang="uk-UA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800" u="none" strike="noStrike">
                          <a:effectLst/>
                        </a:rPr>
                        <a:t>Дорожні знаки</a:t>
                      </a:r>
                      <a:endParaRPr lang="uk-UA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900" u="none" strike="noStrike">
                          <a:effectLst/>
                        </a:rPr>
                        <a:t> </a:t>
                      </a:r>
                      <a:endParaRPr lang="uk-UA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900" u="none" strike="noStrike">
                          <a:effectLst/>
                        </a:rPr>
                        <a:t> </a:t>
                      </a:r>
                      <a:endParaRPr lang="uk-UA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  <a:tr h="266481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1.1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ДА10-3-14-1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Заміна щита дорожнього знаку на одному стояку одностороннього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1 знак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310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  <a:tr h="396471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 dirty="0" smtClean="0">
                          <a:effectLst/>
                        </a:rPr>
                        <a:t>1.2</a:t>
                      </a:r>
                      <a:endParaRPr lang="uk-UA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ДА3-23-1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 err="1">
                          <a:effectLst/>
                        </a:rPr>
                        <a:t>Встановлення</a:t>
                      </a:r>
                      <a:r>
                        <a:rPr lang="ru-RU" sz="800" u="none" strike="noStrike" dirty="0">
                          <a:effectLst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</a:rPr>
                        <a:t>дорожнього</a:t>
                      </a:r>
                      <a:r>
                        <a:rPr lang="ru-RU" sz="800" u="none" strike="noStrike" dirty="0">
                          <a:effectLst/>
                        </a:rPr>
                        <a:t> знаку </a:t>
                      </a:r>
                      <a:r>
                        <a:rPr lang="ru-RU" sz="800" u="none" strike="noStrike" dirty="0" err="1">
                          <a:effectLst/>
                        </a:rPr>
                        <a:t>одностороннього</a:t>
                      </a:r>
                      <a:r>
                        <a:rPr lang="ru-RU" sz="800" u="none" strike="noStrike" dirty="0">
                          <a:effectLst/>
                        </a:rPr>
                        <a:t> на </a:t>
                      </a:r>
                      <a:r>
                        <a:rPr lang="ru-RU" sz="800" u="none" strike="noStrike" dirty="0" err="1">
                          <a:effectLst/>
                        </a:rPr>
                        <a:t>двох</a:t>
                      </a:r>
                      <a:r>
                        <a:rPr lang="ru-RU" sz="800" u="none" strike="noStrike" dirty="0">
                          <a:effectLst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</a:rPr>
                        <a:t>металевих</a:t>
                      </a:r>
                      <a:r>
                        <a:rPr lang="ru-RU" sz="800" u="none" strike="noStrike" dirty="0">
                          <a:effectLst/>
                        </a:rPr>
                        <a:t> стояках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1 знак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 dirty="0">
                          <a:effectLst/>
                        </a:rPr>
                        <a:t>1005</a:t>
                      </a:r>
                      <a:endParaRPr lang="uk-UA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  <a:tr h="13649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 dirty="0">
                          <a:effectLst/>
                        </a:rPr>
                        <a:t>2</a:t>
                      </a:r>
                      <a:endParaRPr lang="uk-UA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 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800" u="none" strike="noStrike">
                          <a:effectLst/>
                        </a:rPr>
                        <a:t>Спрямовуючі стовпчики</a:t>
                      </a:r>
                      <a:endParaRPr lang="uk-UA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 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 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  <a:tr h="266481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2.1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 dirty="0">
                          <a:effectLst/>
                        </a:rPr>
                        <a:t>ДА10-3-18-2</a:t>
                      </a:r>
                      <a:endParaRPr lang="uk-UA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uk-UA" sz="800" u="none" strike="noStrike">
                          <a:effectLst/>
                        </a:rPr>
                        <a:t>Заміна залізобетонних спрямовуючих стовпчиків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1 стовпчик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430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  <a:tr h="266481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2.2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ДА3-19-1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uk-UA" sz="800" u="none" strike="noStrike">
                          <a:effectLst/>
                        </a:rPr>
                        <a:t>Встановлення пластикових спрямовуючих стовпчиків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1 стовпчик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195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  <a:tr h="14299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3</a:t>
                      </a:r>
                      <a:endParaRPr lang="uk-UA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 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800" u="none" strike="noStrike">
                          <a:effectLst/>
                        </a:rPr>
                        <a:t>Дорожні огорожі</a:t>
                      </a:r>
                      <a:endParaRPr lang="uk-UA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900" u="none" strike="noStrike">
                          <a:effectLst/>
                        </a:rPr>
                        <a:t> </a:t>
                      </a:r>
                      <a:endParaRPr lang="uk-UA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900" u="none" strike="noStrike">
                          <a:effectLst/>
                        </a:rPr>
                        <a:t> </a:t>
                      </a:r>
                      <a:endParaRPr lang="uk-UA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  <a:tr h="38847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3.1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ДА3-26-1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 dirty="0">
                          <a:effectLst/>
                        </a:rPr>
                        <a:t>Ремонт </a:t>
                      </a:r>
                      <a:r>
                        <a:rPr lang="ru-RU" sz="800" u="none" strike="noStrike" dirty="0" err="1">
                          <a:effectLst/>
                        </a:rPr>
                        <a:t>металевого</a:t>
                      </a:r>
                      <a:r>
                        <a:rPr lang="ru-RU" sz="800" u="none" strike="noStrike" dirty="0">
                          <a:effectLst/>
                        </a:rPr>
                        <a:t> </a:t>
                      </a:r>
                      <a:r>
                        <a:rPr lang="ru-RU" sz="800" u="none" strike="noStrike" dirty="0" err="1" smtClean="0">
                          <a:effectLst/>
                        </a:rPr>
                        <a:t>огородження</a:t>
                      </a:r>
                      <a:r>
                        <a:rPr lang="ru-RU" sz="800" u="none" strike="noStrike" dirty="0" smtClean="0">
                          <a:effectLst/>
                        </a:rPr>
                        <a:t> </a:t>
                      </a:r>
                      <a:r>
                        <a:rPr lang="ru-RU" sz="800" u="none" strike="noStrike" dirty="0">
                          <a:effectLst/>
                        </a:rPr>
                        <a:t>з </a:t>
                      </a:r>
                      <a:r>
                        <a:rPr lang="ru-RU" sz="800" u="none" strike="noStrike" dirty="0" err="1">
                          <a:effectLst/>
                        </a:rPr>
                        <a:t>використанням</a:t>
                      </a:r>
                      <a:r>
                        <a:rPr lang="ru-RU" sz="800" u="none" strike="noStrike" dirty="0">
                          <a:effectLst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</a:rPr>
                        <a:t>пересувного</a:t>
                      </a:r>
                      <a:r>
                        <a:rPr lang="ru-RU" sz="800" u="none" strike="noStrike" dirty="0">
                          <a:effectLst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</a:rPr>
                        <a:t>зварювального</a:t>
                      </a:r>
                      <a:r>
                        <a:rPr lang="ru-RU" sz="800" u="none" strike="noStrike" dirty="0">
                          <a:effectLst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</a:rPr>
                        <a:t>апарата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1 м огорожі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215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  <a:tr h="266481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 dirty="0">
                          <a:effectLst/>
                        </a:rPr>
                        <a:t>3.2</a:t>
                      </a:r>
                      <a:endParaRPr lang="uk-UA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ДА10-3-17-1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u="none" strike="noStrike">
                          <a:effectLst/>
                        </a:rPr>
                        <a:t>Заміна окремих секцій металевого бар’єрного огородження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1 секція </a:t>
                      </a:r>
                      <a:br>
                        <a:rPr lang="uk-UA" sz="800" u="none" strike="noStrike">
                          <a:effectLst/>
                        </a:rPr>
                      </a:br>
                      <a:r>
                        <a:rPr lang="uk-UA" sz="800" u="none" strike="noStrike">
                          <a:effectLst/>
                        </a:rPr>
                        <a:t>3 м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1650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  <a:tr h="266481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 dirty="0" smtClean="0">
                          <a:effectLst/>
                        </a:rPr>
                        <a:t>3.3</a:t>
                      </a:r>
                      <a:endParaRPr lang="uk-UA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 dirty="0">
                          <a:effectLst/>
                        </a:rPr>
                        <a:t>ДА3-29-1</a:t>
                      </a:r>
                      <a:endParaRPr lang="uk-UA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uk-UA" sz="800" u="none" strike="noStrike">
                          <a:effectLst/>
                        </a:rPr>
                        <a:t>Влаштування залізобетонного огородження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1 м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115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  <a:tr h="13649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4</a:t>
                      </a:r>
                      <a:endParaRPr lang="uk-UA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Е27-34-2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800" u="none" strike="noStrike">
                          <a:effectLst/>
                        </a:rPr>
                        <a:t>Встановлення бортових каменів</a:t>
                      </a:r>
                      <a:endParaRPr lang="uk-UA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1 м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350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  <a:tr h="266481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5</a:t>
                      </a:r>
                      <a:endParaRPr lang="uk-UA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ДА10-1-3-1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uk-UA" sz="800" u="none" strike="noStrike">
                          <a:effectLst/>
                        </a:rPr>
                        <a:t>Відновлення профілю водовідвідних канав</a:t>
                      </a:r>
                      <a:endParaRPr lang="uk-UA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1 м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210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  <a:tr h="266481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6</a:t>
                      </a:r>
                      <a:endParaRPr lang="uk-UA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ДА10-1-5-1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800" u="none" strike="noStrike">
                          <a:effectLst/>
                        </a:rPr>
                        <a:t>Планування узбіч</a:t>
                      </a:r>
                      <a:endParaRPr lang="uk-UA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1 км проходу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165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  <a:tr h="266481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7</a:t>
                      </a:r>
                      <a:endParaRPr lang="uk-UA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ДА10-1-4-1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800" u="none" strike="noStrike">
                          <a:effectLst/>
                        </a:rPr>
                        <a:t>Планування укосів земляного полотна</a:t>
                      </a:r>
                      <a:endParaRPr lang="uk-UA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1 м</a:t>
                      </a:r>
                      <a:r>
                        <a:rPr lang="uk-UA" sz="800" u="none" strike="noStrike" baseline="30000">
                          <a:effectLst/>
                        </a:rPr>
                        <a:t>2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5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  <a:tr h="162489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8</a:t>
                      </a:r>
                      <a:endParaRPr lang="uk-UA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Е1-16-2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800" u="none" strike="noStrike">
                          <a:effectLst/>
                        </a:rPr>
                        <a:t>Нарізання кюветів</a:t>
                      </a:r>
                      <a:endParaRPr lang="uk-UA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1 м</a:t>
                      </a:r>
                      <a:r>
                        <a:rPr lang="uk-UA" sz="800" u="none" strike="noStrike" baseline="30000">
                          <a:effectLst/>
                        </a:rPr>
                        <a:t>3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6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  <a:tr h="13649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9</a:t>
                      </a:r>
                      <a:endParaRPr lang="uk-UA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10-3-21-1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800" u="none" strike="noStrike">
                          <a:effectLst/>
                        </a:rPr>
                        <a:t>Виправлення опор світильників</a:t>
                      </a:r>
                      <a:endParaRPr lang="uk-UA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>
                          <a:effectLst/>
                        </a:rPr>
                        <a:t>1 опора</a:t>
                      </a:r>
                      <a:endParaRPr lang="uk-UA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u="none" strike="noStrike" dirty="0">
                          <a:effectLst/>
                        </a:rPr>
                        <a:t>445</a:t>
                      </a:r>
                      <a:endParaRPr lang="uk-UA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395287" y="5590981"/>
            <a:ext cx="4644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 smtClean="0"/>
              <a:t>Показники розраховані з урахування діючого порядку кошторисного ціноутворення</a:t>
            </a:r>
            <a:endParaRPr lang="uk-UA" i="1" dirty="0"/>
          </a:p>
        </p:txBody>
      </p:sp>
    </p:spTree>
    <p:extLst>
      <p:ext uri="{BB962C8B-B14F-4D97-AF65-F5344CB8AC3E}">
        <p14:creationId xmlns:p14="http://schemas.microsoft.com/office/powerpoint/2010/main" val="246220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4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FFFF00"/>
      </a:accent2>
      <a:accent3>
        <a:srgbClr val="FF0000"/>
      </a:accent3>
      <a:accent4>
        <a:srgbClr val="FFC000"/>
      </a:accent4>
      <a:accent5>
        <a:srgbClr val="7030A0"/>
      </a:accent5>
      <a:accent6>
        <a:srgbClr val="FFFFFF"/>
      </a:accent6>
      <a:hlink>
        <a:srgbClr val="F49100"/>
      </a:hlink>
      <a:folHlink>
        <a:srgbClr val="85DFD0"/>
      </a:folHlink>
    </a:clrScheme>
    <a:fontScheme name="Другая 1">
      <a:majorFont>
        <a:latin typeface="Arial Black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1758</TotalTime>
  <Words>707</Words>
  <Application>Microsoft Office PowerPoint</Application>
  <PresentationFormat>Экран (4:3)</PresentationFormat>
  <Paragraphs>196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Оцінка соціально-економічних втрат від дорожньо-транспортних пригод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ДП "ДерждорНДІ"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152</cp:revision>
  <cp:lastPrinted>2016-11-17T06:31:22Z</cp:lastPrinted>
  <dcterms:created xsi:type="dcterms:W3CDTF">2016-03-16T06:25:21Z</dcterms:created>
  <dcterms:modified xsi:type="dcterms:W3CDTF">2016-11-17T06:34:05Z</dcterms:modified>
</cp:coreProperties>
</file>